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62" r:id="rId3"/>
    <p:sldId id="263" r:id="rId4"/>
    <p:sldId id="258" r:id="rId5"/>
    <p:sldId id="259" r:id="rId6"/>
    <p:sldId id="260" r:id="rId7"/>
    <p:sldId id="261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C82756-9A30-4C93-8442-78194C5B5D2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17AFE51-0E4F-4E7C-B44F-1BA39551120B}">
      <dgm:prSet/>
      <dgm:spPr/>
      <dgm:t>
        <a:bodyPr/>
        <a:lstStyle/>
        <a:p>
          <a:r>
            <a:rPr lang="en-US" b="0" i="0"/>
            <a:t>LoRaWAN is a point-to-multipoint networking protocol that uses Semtech’s LoRa modulation scheme which is designed for long range, low power wide area networks with low cost, mobility, security and bidirectional communication.</a:t>
          </a:r>
          <a:endParaRPr lang="en-US"/>
        </a:p>
      </dgm:t>
    </dgm:pt>
    <dgm:pt modelId="{FF992251-186B-4B35-BFB6-AFC4CEEA15FF}" type="parTrans" cxnId="{B55803B6-D662-4600-9DDB-A0A413837289}">
      <dgm:prSet/>
      <dgm:spPr/>
      <dgm:t>
        <a:bodyPr/>
        <a:lstStyle/>
        <a:p>
          <a:endParaRPr lang="en-US"/>
        </a:p>
      </dgm:t>
    </dgm:pt>
    <dgm:pt modelId="{D85DD46B-9877-4A01-95CA-2D35BBCC314D}" type="sibTrans" cxnId="{B55803B6-D662-4600-9DDB-A0A413837289}">
      <dgm:prSet/>
      <dgm:spPr/>
      <dgm:t>
        <a:bodyPr/>
        <a:lstStyle/>
        <a:p>
          <a:endParaRPr lang="en-US"/>
        </a:p>
      </dgm:t>
    </dgm:pt>
    <dgm:pt modelId="{2717DC25-B600-43A8-B04E-61BA913DDCE2}">
      <dgm:prSet/>
      <dgm:spPr/>
      <dgm:t>
        <a:bodyPr/>
        <a:lstStyle/>
        <a:p>
          <a:r>
            <a:rPr lang="en-US" b="0" i="0" dirty="0" err="1"/>
            <a:t>LoRaWAN</a:t>
          </a:r>
          <a:r>
            <a:rPr lang="en-US" b="0" i="0" dirty="0"/>
            <a:t> has three classes that operate simultaneously. Each differs from the other by the amount of power its operation requires.</a:t>
          </a:r>
          <a:endParaRPr lang="en-US" dirty="0"/>
        </a:p>
      </dgm:t>
    </dgm:pt>
    <dgm:pt modelId="{C6256C5B-A481-4D21-88B1-232D604558F9}" type="parTrans" cxnId="{5D6C486D-81D8-4FEF-A650-572887261D00}">
      <dgm:prSet/>
      <dgm:spPr/>
      <dgm:t>
        <a:bodyPr/>
        <a:lstStyle/>
        <a:p>
          <a:endParaRPr lang="en-US"/>
        </a:p>
      </dgm:t>
    </dgm:pt>
    <dgm:pt modelId="{04262B2F-035E-46DE-9553-6B2B2A0C60A9}" type="sibTrans" cxnId="{5D6C486D-81D8-4FEF-A650-572887261D00}">
      <dgm:prSet/>
      <dgm:spPr/>
      <dgm:t>
        <a:bodyPr/>
        <a:lstStyle/>
        <a:p>
          <a:endParaRPr lang="en-US"/>
        </a:p>
      </dgm:t>
    </dgm:pt>
    <dgm:pt modelId="{3D7B356B-D389-4483-8BCE-7090FC44D9B1}">
      <dgm:prSet/>
      <dgm:spPr/>
      <dgm:t>
        <a:bodyPr/>
        <a:lstStyle/>
        <a:p>
          <a:r>
            <a:rPr lang="en-US" b="0" i="0"/>
            <a:t>LoRa works by moving an RF tone around over time in a very linear way.</a:t>
          </a:r>
          <a:endParaRPr lang="en-US"/>
        </a:p>
      </dgm:t>
    </dgm:pt>
    <dgm:pt modelId="{06EB6484-FFFB-4926-9188-E915CB6CC073}" type="parTrans" cxnId="{70504544-C86F-4513-8249-3750DB255C78}">
      <dgm:prSet/>
      <dgm:spPr/>
      <dgm:t>
        <a:bodyPr/>
        <a:lstStyle/>
        <a:p>
          <a:endParaRPr lang="en-US"/>
        </a:p>
      </dgm:t>
    </dgm:pt>
    <dgm:pt modelId="{7A7C78BA-7676-4FCC-ADD1-D67A8C23968A}" type="sibTrans" cxnId="{70504544-C86F-4513-8249-3750DB255C78}">
      <dgm:prSet/>
      <dgm:spPr/>
      <dgm:t>
        <a:bodyPr/>
        <a:lstStyle/>
        <a:p>
          <a:endParaRPr lang="en-US"/>
        </a:p>
      </dgm:t>
    </dgm:pt>
    <dgm:pt modelId="{B5B1EEDE-CA67-4BC5-A189-3760AE01A8D8}">
      <dgm:prSet/>
      <dgm:spPr/>
      <dgm:t>
        <a:bodyPr/>
        <a:lstStyle/>
        <a:p>
          <a:r>
            <a:rPr lang="en-US" b="0" i="0"/>
            <a:t>LoRa transmissions work by chirping, breaking the chips in different places in terms of time and frequency in order to encode a symbol.</a:t>
          </a:r>
          <a:endParaRPr lang="en-US"/>
        </a:p>
      </dgm:t>
    </dgm:pt>
    <dgm:pt modelId="{D46100AA-7401-4D5D-866C-194E72AE7886}" type="parTrans" cxnId="{EC467DD3-3BAC-4E39-B001-2EF380303AB2}">
      <dgm:prSet/>
      <dgm:spPr/>
      <dgm:t>
        <a:bodyPr/>
        <a:lstStyle/>
        <a:p>
          <a:endParaRPr lang="en-US"/>
        </a:p>
      </dgm:t>
    </dgm:pt>
    <dgm:pt modelId="{5D3F0140-8247-4F95-9F9D-08E9239E943C}" type="sibTrans" cxnId="{EC467DD3-3BAC-4E39-B001-2EF380303AB2}">
      <dgm:prSet/>
      <dgm:spPr/>
      <dgm:t>
        <a:bodyPr/>
        <a:lstStyle/>
        <a:p>
          <a:endParaRPr lang="en-US"/>
        </a:p>
      </dgm:t>
    </dgm:pt>
    <dgm:pt modelId="{492E8721-F7E4-4570-AD01-53FE6D89F1EA}" type="pres">
      <dgm:prSet presAssocID="{E4C82756-9A30-4C93-8442-78194C5B5D26}" presName="root" presStyleCnt="0">
        <dgm:presLayoutVars>
          <dgm:dir/>
          <dgm:resizeHandles val="exact"/>
        </dgm:presLayoutVars>
      </dgm:prSet>
      <dgm:spPr/>
    </dgm:pt>
    <dgm:pt modelId="{83F75166-1F96-419B-AA65-8B972015279A}" type="pres">
      <dgm:prSet presAssocID="{E4C82756-9A30-4C93-8442-78194C5B5D26}" presName="container" presStyleCnt="0">
        <dgm:presLayoutVars>
          <dgm:dir/>
          <dgm:resizeHandles val="exact"/>
        </dgm:presLayoutVars>
      </dgm:prSet>
      <dgm:spPr/>
    </dgm:pt>
    <dgm:pt modelId="{A50C6010-AC23-4CA4-9FB0-EC940792E57A}" type="pres">
      <dgm:prSet presAssocID="{917AFE51-0E4F-4E7C-B44F-1BA39551120B}" presName="compNode" presStyleCnt="0"/>
      <dgm:spPr/>
    </dgm:pt>
    <dgm:pt modelId="{82730C3D-673D-457A-AFF4-F927AE50EBB5}" type="pres">
      <dgm:prSet presAssocID="{917AFE51-0E4F-4E7C-B44F-1BA39551120B}" presName="iconBgRect" presStyleLbl="bgShp" presStyleIdx="0" presStyleCnt="4"/>
      <dgm:spPr/>
    </dgm:pt>
    <dgm:pt modelId="{26328331-8F57-4C80-9D17-A7B0F249FFA9}" type="pres">
      <dgm:prSet presAssocID="{917AFE51-0E4F-4E7C-B44F-1BA39551120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Secure"/>
        </a:ext>
      </dgm:extLst>
    </dgm:pt>
    <dgm:pt modelId="{BE15D1F4-8D68-41B9-B632-670A0CFDAF93}" type="pres">
      <dgm:prSet presAssocID="{917AFE51-0E4F-4E7C-B44F-1BA39551120B}" presName="spaceRect" presStyleCnt="0"/>
      <dgm:spPr/>
    </dgm:pt>
    <dgm:pt modelId="{EC159FF3-248B-43B1-85B6-1CBCB8C32D4D}" type="pres">
      <dgm:prSet presAssocID="{917AFE51-0E4F-4E7C-B44F-1BA39551120B}" presName="textRect" presStyleLbl="revTx" presStyleIdx="0" presStyleCnt="4">
        <dgm:presLayoutVars>
          <dgm:chMax val="1"/>
          <dgm:chPref val="1"/>
        </dgm:presLayoutVars>
      </dgm:prSet>
      <dgm:spPr/>
    </dgm:pt>
    <dgm:pt modelId="{A3749571-ABD4-43A2-A0E1-DA1A7D2FBE54}" type="pres">
      <dgm:prSet presAssocID="{D85DD46B-9877-4A01-95CA-2D35BBCC314D}" presName="sibTrans" presStyleLbl="sibTrans2D1" presStyleIdx="0" presStyleCnt="0"/>
      <dgm:spPr/>
    </dgm:pt>
    <dgm:pt modelId="{21627157-5A8F-4969-BF4E-A7063376241B}" type="pres">
      <dgm:prSet presAssocID="{2717DC25-B600-43A8-B04E-61BA913DDCE2}" presName="compNode" presStyleCnt="0"/>
      <dgm:spPr/>
    </dgm:pt>
    <dgm:pt modelId="{E8498A3A-03EF-4FED-A7F3-F38BCF59E833}" type="pres">
      <dgm:prSet presAssocID="{2717DC25-B600-43A8-B04E-61BA913DDCE2}" presName="iconBgRect" presStyleLbl="bgShp" presStyleIdx="1" presStyleCnt="4"/>
      <dgm:spPr/>
    </dgm:pt>
    <dgm:pt modelId="{E85C8905-D516-4162-8DD2-9C49304835E3}" type="pres">
      <dgm:prSet presAssocID="{2717DC25-B600-43A8-B04E-61BA913DDCE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EBEEA415-C704-4DF9-BF35-5016C0F60B2D}" type="pres">
      <dgm:prSet presAssocID="{2717DC25-B600-43A8-B04E-61BA913DDCE2}" presName="spaceRect" presStyleCnt="0"/>
      <dgm:spPr/>
    </dgm:pt>
    <dgm:pt modelId="{568B5CCA-10C7-423A-ACA5-DFD66A0F79D1}" type="pres">
      <dgm:prSet presAssocID="{2717DC25-B600-43A8-B04E-61BA913DDCE2}" presName="textRect" presStyleLbl="revTx" presStyleIdx="1" presStyleCnt="4">
        <dgm:presLayoutVars>
          <dgm:chMax val="1"/>
          <dgm:chPref val="1"/>
        </dgm:presLayoutVars>
      </dgm:prSet>
      <dgm:spPr/>
    </dgm:pt>
    <dgm:pt modelId="{8BD1A68E-108B-47EE-B054-DA232C531BD5}" type="pres">
      <dgm:prSet presAssocID="{04262B2F-035E-46DE-9553-6B2B2A0C60A9}" presName="sibTrans" presStyleLbl="sibTrans2D1" presStyleIdx="0" presStyleCnt="0"/>
      <dgm:spPr/>
    </dgm:pt>
    <dgm:pt modelId="{4479F01C-B62B-496B-9F87-855406E964DB}" type="pres">
      <dgm:prSet presAssocID="{3D7B356B-D389-4483-8BCE-7090FC44D9B1}" presName="compNode" presStyleCnt="0"/>
      <dgm:spPr/>
    </dgm:pt>
    <dgm:pt modelId="{8B87EF94-2FFB-4CD7-BFC9-5D7BE38FD5E4}" type="pres">
      <dgm:prSet presAssocID="{3D7B356B-D389-4483-8BCE-7090FC44D9B1}" presName="iconBgRect" presStyleLbl="bgShp" presStyleIdx="2" presStyleCnt="4"/>
      <dgm:spPr/>
    </dgm:pt>
    <dgm:pt modelId="{FD99D5EB-2C2D-4669-8F1F-CA057FD57A2F}" type="pres">
      <dgm:prSet presAssocID="{3D7B356B-D389-4483-8BCE-7090FC44D9B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B5023CF-B44D-4C3B-A056-FB25C8344E6F}" type="pres">
      <dgm:prSet presAssocID="{3D7B356B-D389-4483-8BCE-7090FC44D9B1}" presName="spaceRect" presStyleCnt="0"/>
      <dgm:spPr/>
    </dgm:pt>
    <dgm:pt modelId="{77B06DD8-23D5-46F4-A392-EB686171558B}" type="pres">
      <dgm:prSet presAssocID="{3D7B356B-D389-4483-8BCE-7090FC44D9B1}" presName="textRect" presStyleLbl="revTx" presStyleIdx="2" presStyleCnt="4">
        <dgm:presLayoutVars>
          <dgm:chMax val="1"/>
          <dgm:chPref val="1"/>
        </dgm:presLayoutVars>
      </dgm:prSet>
      <dgm:spPr/>
    </dgm:pt>
    <dgm:pt modelId="{879389E6-B911-49CF-B897-3FF6925F3FA6}" type="pres">
      <dgm:prSet presAssocID="{7A7C78BA-7676-4FCC-ADD1-D67A8C23968A}" presName="sibTrans" presStyleLbl="sibTrans2D1" presStyleIdx="0" presStyleCnt="0"/>
      <dgm:spPr/>
    </dgm:pt>
    <dgm:pt modelId="{D7D3E5C8-A892-4A89-8B05-AEF0DE35C722}" type="pres">
      <dgm:prSet presAssocID="{B5B1EEDE-CA67-4BC5-A189-3760AE01A8D8}" presName="compNode" presStyleCnt="0"/>
      <dgm:spPr/>
    </dgm:pt>
    <dgm:pt modelId="{31CB3170-253F-4E37-BA64-1F105F2DACBB}" type="pres">
      <dgm:prSet presAssocID="{B5B1EEDE-CA67-4BC5-A189-3760AE01A8D8}" presName="iconBgRect" presStyleLbl="bgShp" presStyleIdx="3" presStyleCnt="4"/>
      <dgm:spPr/>
    </dgm:pt>
    <dgm:pt modelId="{76ADFA30-A5A1-4641-94C4-7B5514B42D69}" type="pres">
      <dgm:prSet presAssocID="{B5B1EEDE-CA67-4BC5-A189-3760AE01A8D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C9C33054-6798-4FFA-B31F-A396F0C5A2E7}" type="pres">
      <dgm:prSet presAssocID="{B5B1EEDE-CA67-4BC5-A189-3760AE01A8D8}" presName="spaceRect" presStyleCnt="0"/>
      <dgm:spPr/>
    </dgm:pt>
    <dgm:pt modelId="{B8FF68E1-DCCC-41CD-B8AE-1BDB26AAC223}" type="pres">
      <dgm:prSet presAssocID="{B5B1EEDE-CA67-4BC5-A189-3760AE01A8D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9C6C00E-8B64-4623-AAFD-E044508F2039}" type="presOf" srcId="{B5B1EEDE-CA67-4BC5-A189-3760AE01A8D8}" destId="{B8FF68E1-DCCC-41CD-B8AE-1BDB26AAC223}" srcOrd="0" destOrd="0" presId="urn:microsoft.com/office/officeart/2018/2/layout/IconCircleList"/>
    <dgm:cxn modelId="{7D720719-9A02-4F0B-8F83-7E3BBDF3674C}" type="presOf" srcId="{3D7B356B-D389-4483-8BCE-7090FC44D9B1}" destId="{77B06DD8-23D5-46F4-A392-EB686171558B}" srcOrd="0" destOrd="0" presId="urn:microsoft.com/office/officeart/2018/2/layout/IconCircleList"/>
    <dgm:cxn modelId="{B933EA3F-FAD2-4750-BBE3-146FD4DD9105}" type="presOf" srcId="{2717DC25-B600-43A8-B04E-61BA913DDCE2}" destId="{568B5CCA-10C7-423A-ACA5-DFD66A0F79D1}" srcOrd="0" destOrd="0" presId="urn:microsoft.com/office/officeart/2018/2/layout/IconCircleList"/>
    <dgm:cxn modelId="{70504544-C86F-4513-8249-3750DB255C78}" srcId="{E4C82756-9A30-4C93-8442-78194C5B5D26}" destId="{3D7B356B-D389-4483-8BCE-7090FC44D9B1}" srcOrd="2" destOrd="0" parTransId="{06EB6484-FFFB-4926-9188-E915CB6CC073}" sibTransId="{7A7C78BA-7676-4FCC-ADD1-D67A8C23968A}"/>
    <dgm:cxn modelId="{A06F3A48-13ED-4F95-9FA9-DCB13A698952}" type="presOf" srcId="{917AFE51-0E4F-4E7C-B44F-1BA39551120B}" destId="{EC159FF3-248B-43B1-85B6-1CBCB8C32D4D}" srcOrd="0" destOrd="0" presId="urn:microsoft.com/office/officeart/2018/2/layout/IconCircleList"/>
    <dgm:cxn modelId="{5D6C486D-81D8-4FEF-A650-572887261D00}" srcId="{E4C82756-9A30-4C93-8442-78194C5B5D26}" destId="{2717DC25-B600-43A8-B04E-61BA913DDCE2}" srcOrd="1" destOrd="0" parTransId="{C6256C5B-A481-4D21-88B1-232D604558F9}" sibTransId="{04262B2F-035E-46DE-9553-6B2B2A0C60A9}"/>
    <dgm:cxn modelId="{39A6EB6F-43BD-4930-9AD1-32A177151844}" type="presOf" srcId="{04262B2F-035E-46DE-9553-6B2B2A0C60A9}" destId="{8BD1A68E-108B-47EE-B054-DA232C531BD5}" srcOrd="0" destOrd="0" presId="urn:microsoft.com/office/officeart/2018/2/layout/IconCircleList"/>
    <dgm:cxn modelId="{ADA37EA0-2935-4989-A580-AFB53A0C6088}" type="presOf" srcId="{D85DD46B-9877-4A01-95CA-2D35BBCC314D}" destId="{A3749571-ABD4-43A2-A0E1-DA1A7D2FBE54}" srcOrd="0" destOrd="0" presId="urn:microsoft.com/office/officeart/2018/2/layout/IconCircleList"/>
    <dgm:cxn modelId="{4A265EAC-CCC6-4BCB-AD3C-95D2D9792212}" type="presOf" srcId="{7A7C78BA-7676-4FCC-ADD1-D67A8C23968A}" destId="{879389E6-B911-49CF-B897-3FF6925F3FA6}" srcOrd="0" destOrd="0" presId="urn:microsoft.com/office/officeart/2018/2/layout/IconCircleList"/>
    <dgm:cxn modelId="{B55803B6-D662-4600-9DDB-A0A413837289}" srcId="{E4C82756-9A30-4C93-8442-78194C5B5D26}" destId="{917AFE51-0E4F-4E7C-B44F-1BA39551120B}" srcOrd="0" destOrd="0" parTransId="{FF992251-186B-4B35-BFB6-AFC4CEEA15FF}" sibTransId="{D85DD46B-9877-4A01-95CA-2D35BBCC314D}"/>
    <dgm:cxn modelId="{AF6AB2B7-5A90-4244-98D1-50F7145CF5DB}" type="presOf" srcId="{E4C82756-9A30-4C93-8442-78194C5B5D26}" destId="{492E8721-F7E4-4570-AD01-53FE6D89F1EA}" srcOrd="0" destOrd="0" presId="urn:microsoft.com/office/officeart/2018/2/layout/IconCircleList"/>
    <dgm:cxn modelId="{EC467DD3-3BAC-4E39-B001-2EF380303AB2}" srcId="{E4C82756-9A30-4C93-8442-78194C5B5D26}" destId="{B5B1EEDE-CA67-4BC5-A189-3760AE01A8D8}" srcOrd="3" destOrd="0" parTransId="{D46100AA-7401-4D5D-866C-194E72AE7886}" sibTransId="{5D3F0140-8247-4F95-9F9D-08E9239E943C}"/>
    <dgm:cxn modelId="{28DC1D5A-742E-4BDE-9668-84749B581B57}" type="presParOf" srcId="{492E8721-F7E4-4570-AD01-53FE6D89F1EA}" destId="{83F75166-1F96-419B-AA65-8B972015279A}" srcOrd="0" destOrd="0" presId="urn:microsoft.com/office/officeart/2018/2/layout/IconCircleList"/>
    <dgm:cxn modelId="{919ADE05-CE8D-4DBD-8491-B178221B1C94}" type="presParOf" srcId="{83F75166-1F96-419B-AA65-8B972015279A}" destId="{A50C6010-AC23-4CA4-9FB0-EC940792E57A}" srcOrd="0" destOrd="0" presId="urn:microsoft.com/office/officeart/2018/2/layout/IconCircleList"/>
    <dgm:cxn modelId="{8F8F23B7-C255-4D2E-BA65-1702B0EC98DD}" type="presParOf" srcId="{A50C6010-AC23-4CA4-9FB0-EC940792E57A}" destId="{82730C3D-673D-457A-AFF4-F927AE50EBB5}" srcOrd="0" destOrd="0" presId="urn:microsoft.com/office/officeart/2018/2/layout/IconCircleList"/>
    <dgm:cxn modelId="{43250CFE-3FD7-4B16-A1D9-16333E38F96E}" type="presParOf" srcId="{A50C6010-AC23-4CA4-9FB0-EC940792E57A}" destId="{26328331-8F57-4C80-9D17-A7B0F249FFA9}" srcOrd="1" destOrd="0" presId="urn:microsoft.com/office/officeart/2018/2/layout/IconCircleList"/>
    <dgm:cxn modelId="{21ED04CD-9B5E-48C5-9437-BAFC74327A46}" type="presParOf" srcId="{A50C6010-AC23-4CA4-9FB0-EC940792E57A}" destId="{BE15D1F4-8D68-41B9-B632-670A0CFDAF93}" srcOrd="2" destOrd="0" presId="urn:microsoft.com/office/officeart/2018/2/layout/IconCircleList"/>
    <dgm:cxn modelId="{33B5C49C-8F89-4709-8D91-DF90F7E9215D}" type="presParOf" srcId="{A50C6010-AC23-4CA4-9FB0-EC940792E57A}" destId="{EC159FF3-248B-43B1-85B6-1CBCB8C32D4D}" srcOrd="3" destOrd="0" presId="urn:microsoft.com/office/officeart/2018/2/layout/IconCircleList"/>
    <dgm:cxn modelId="{182C47C5-965D-45AB-9A00-64FD12FE55AD}" type="presParOf" srcId="{83F75166-1F96-419B-AA65-8B972015279A}" destId="{A3749571-ABD4-43A2-A0E1-DA1A7D2FBE54}" srcOrd="1" destOrd="0" presId="urn:microsoft.com/office/officeart/2018/2/layout/IconCircleList"/>
    <dgm:cxn modelId="{0186233A-0CDC-4559-AD1D-25810E119A8D}" type="presParOf" srcId="{83F75166-1F96-419B-AA65-8B972015279A}" destId="{21627157-5A8F-4969-BF4E-A7063376241B}" srcOrd="2" destOrd="0" presId="urn:microsoft.com/office/officeart/2018/2/layout/IconCircleList"/>
    <dgm:cxn modelId="{F92D408C-58FC-4E11-B58E-C995E223B566}" type="presParOf" srcId="{21627157-5A8F-4969-BF4E-A7063376241B}" destId="{E8498A3A-03EF-4FED-A7F3-F38BCF59E833}" srcOrd="0" destOrd="0" presId="urn:microsoft.com/office/officeart/2018/2/layout/IconCircleList"/>
    <dgm:cxn modelId="{141E12F7-4821-4356-BC7C-5B739E192033}" type="presParOf" srcId="{21627157-5A8F-4969-BF4E-A7063376241B}" destId="{E85C8905-D516-4162-8DD2-9C49304835E3}" srcOrd="1" destOrd="0" presId="urn:microsoft.com/office/officeart/2018/2/layout/IconCircleList"/>
    <dgm:cxn modelId="{AD69E27F-19D0-4E52-AE34-53BE525B13BB}" type="presParOf" srcId="{21627157-5A8F-4969-BF4E-A7063376241B}" destId="{EBEEA415-C704-4DF9-BF35-5016C0F60B2D}" srcOrd="2" destOrd="0" presId="urn:microsoft.com/office/officeart/2018/2/layout/IconCircleList"/>
    <dgm:cxn modelId="{D7E71055-3F15-403F-8948-20567EF08277}" type="presParOf" srcId="{21627157-5A8F-4969-BF4E-A7063376241B}" destId="{568B5CCA-10C7-423A-ACA5-DFD66A0F79D1}" srcOrd="3" destOrd="0" presId="urn:microsoft.com/office/officeart/2018/2/layout/IconCircleList"/>
    <dgm:cxn modelId="{0BCE7797-8BF2-4B9C-80FD-223D123520E3}" type="presParOf" srcId="{83F75166-1F96-419B-AA65-8B972015279A}" destId="{8BD1A68E-108B-47EE-B054-DA232C531BD5}" srcOrd="3" destOrd="0" presId="urn:microsoft.com/office/officeart/2018/2/layout/IconCircleList"/>
    <dgm:cxn modelId="{1CBB1305-A10C-4B7A-87D2-29E2DCF9B75D}" type="presParOf" srcId="{83F75166-1F96-419B-AA65-8B972015279A}" destId="{4479F01C-B62B-496B-9F87-855406E964DB}" srcOrd="4" destOrd="0" presId="urn:microsoft.com/office/officeart/2018/2/layout/IconCircleList"/>
    <dgm:cxn modelId="{F9EBFEBC-A5CE-4A7F-AB69-4AC538D418B3}" type="presParOf" srcId="{4479F01C-B62B-496B-9F87-855406E964DB}" destId="{8B87EF94-2FFB-4CD7-BFC9-5D7BE38FD5E4}" srcOrd="0" destOrd="0" presId="urn:microsoft.com/office/officeart/2018/2/layout/IconCircleList"/>
    <dgm:cxn modelId="{4F4EC5A8-1C2B-4649-A8C4-711CEA0C029D}" type="presParOf" srcId="{4479F01C-B62B-496B-9F87-855406E964DB}" destId="{FD99D5EB-2C2D-4669-8F1F-CA057FD57A2F}" srcOrd="1" destOrd="0" presId="urn:microsoft.com/office/officeart/2018/2/layout/IconCircleList"/>
    <dgm:cxn modelId="{BAC38983-C28D-4D2C-98E6-FECE0F7B96CB}" type="presParOf" srcId="{4479F01C-B62B-496B-9F87-855406E964DB}" destId="{8B5023CF-B44D-4C3B-A056-FB25C8344E6F}" srcOrd="2" destOrd="0" presId="urn:microsoft.com/office/officeart/2018/2/layout/IconCircleList"/>
    <dgm:cxn modelId="{10B44A86-D6B1-4FBC-9279-6C234C0A714F}" type="presParOf" srcId="{4479F01C-B62B-496B-9F87-855406E964DB}" destId="{77B06DD8-23D5-46F4-A392-EB686171558B}" srcOrd="3" destOrd="0" presId="urn:microsoft.com/office/officeart/2018/2/layout/IconCircleList"/>
    <dgm:cxn modelId="{6B386225-B80F-487B-BE66-296EA6BB1B5A}" type="presParOf" srcId="{83F75166-1F96-419B-AA65-8B972015279A}" destId="{879389E6-B911-49CF-B897-3FF6925F3FA6}" srcOrd="5" destOrd="0" presId="urn:microsoft.com/office/officeart/2018/2/layout/IconCircleList"/>
    <dgm:cxn modelId="{355A7F83-3E3F-4D6C-8B1D-2B592C4CFD49}" type="presParOf" srcId="{83F75166-1F96-419B-AA65-8B972015279A}" destId="{D7D3E5C8-A892-4A89-8B05-AEF0DE35C722}" srcOrd="6" destOrd="0" presId="urn:microsoft.com/office/officeart/2018/2/layout/IconCircleList"/>
    <dgm:cxn modelId="{7053B89B-EA0D-4067-9068-61915DF15F0C}" type="presParOf" srcId="{D7D3E5C8-A892-4A89-8B05-AEF0DE35C722}" destId="{31CB3170-253F-4E37-BA64-1F105F2DACBB}" srcOrd="0" destOrd="0" presId="urn:microsoft.com/office/officeart/2018/2/layout/IconCircleList"/>
    <dgm:cxn modelId="{F56E60F1-BBA8-4946-9A02-AFF1C62D572E}" type="presParOf" srcId="{D7D3E5C8-A892-4A89-8B05-AEF0DE35C722}" destId="{76ADFA30-A5A1-4641-94C4-7B5514B42D69}" srcOrd="1" destOrd="0" presId="urn:microsoft.com/office/officeart/2018/2/layout/IconCircleList"/>
    <dgm:cxn modelId="{2404A0AB-B57D-4EF2-AB5B-DE3F01B207BC}" type="presParOf" srcId="{D7D3E5C8-A892-4A89-8B05-AEF0DE35C722}" destId="{C9C33054-6798-4FFA-B31F-A396F0C5A2E7}" srcOrd="2" destOrd="0" presId="urn:microsoft.com/office/officeart/2018/2/layout/IconCircleList"/>
    <dgm:cxn modelId="{FD58347B-3DBC-4052-8C69-95E0D75AC6C3}" type="presParOf" srcId="{D7D3E5C8-A892-4A89-8B05-AEF0DE35C722}" destId="{B8FF68E1-DCCC-41CD-B8AE-1BDB26AAC22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39FDD7-A6F5-496D-B4CB-5C0E39CEC91B}" type="doc">
      <dgm:prSet loTypeId="urn:microsoft.com/office/officeart/2005/8/layout/process4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DAD8B77-97AD-4CB0-AE34-B990C87F5451}">
      <dgm:prSet/>
      <dgm:spPr/>
      <dgm:t>
        <a:bodyPr/>
        <a:lstStyle/>
        <a:p>
          <a:r>
            <a:rPr lang="en-US"/>
            <a:t>The GW is physically connected to the drone, the sensors are scattered across a large polygonal area and the server is offline until the drone returns and unloads the data.</a:t>
          </a:r>
        </a:p>
      </dgm:t>
    </dgm:pt>
    <dgm:pt modelId="{EEE4923F-B755-4705-8F1C-C2268C1D14ED}" type="parTrans" cxnId="{A491FAD6-31F0-4D54-8688-00090D7B2F65}">
      <dgm:prSet/>
      <dgm:spPr/>
      <dgm:t>
        <a:bodyPr/>
        <a:lstStyle/>
        <a:p>
          <a:endParaRPr lang="en-US"/>
        </a:p>
      </dgm:t>
    </dgm:pt>
    <dgm:pt modelId="{F378B2DB-11C4-4DA2-8BFD-5F149210575B}" type="sibTrans" cxnId="{A491FAD6-31F0-4D54-8688-00090D7B2F65}">
      <dgm:prSet/>
      <dgm:spPr/>
      <dgm:t>
        <a:bodyPr/>
        <a:lstStyle/>
        <a:p>
          <a:endParaRPr lang="en-US"/>
        </a:p>
      </dgm:t>
    </dgm:pt>
    <dgm:pt modelId="{EB9EE01C-D299-42A9-8103-E0BFF17D62AE}">
      <dgm:prSet/>
      <dgm:spPr/>
      <dgm:t>
        <a:bodyPr/>
        <a:lstStyle/>
        <a:p>
          <a:r>
            <a:rPr lang="en-US"/>
            <a:t>We need a protocol that allows:</a:t>
          </a:r>
        </a:p>
      </dgm:t>
    </dgm:pt>
    <dgm:pt modelId="{6F135823-9FC2-4C82-A314-F78CC3701B53}" type="parTrans" cxnId="{53CB16AF-269C-49BD-937C-625F3141FABE}">
      <dgm:prSet/>
      <dgm:spPr/>
      <dgm:t>
        <a:bodyPr/>
        <a:lstStyle/>
        <a:p>
          <a:endParaRPr lang="en-US"/>
        </a:p>
      </dgm:t>
    </dgm:pt>
    <dgm:pt modelId="{E0C6014A-37E4-4828-B4D9-A301857BC8E1}" type="sibTrans" cxnId="{53CB16AF-269C-49BD-937C-625F3141FABE}">
      <dgm:prSet/>
      <dgm:spPr/>
      <dgm:t>
        <a:bodyPr/>
        <a:lstStyle/>
        <a:p>
          <a:endParaRPr lang="en-US"/>
        </a:p>
      </dgm:t>
    </dgm:pt>
    <dgm:pt modelId="{29A91CDF-68E9-4FDC-826C-8AA5D2B720E9}">
      <dgm:prSet/>
      <dgm:spPr/>
      <dgm:t>
        <a:bodyPr/>
        <a:lstStyle/>
        <a:p>
          <a:r>
            <a:rPr lang="en-US"/>
            <a:t>Long range communication</a:t>
          </a:r>
        </a:p>
      </dgm:t>
    </dgm:pt>
    <dgm:pt modelId="{090A08E6-1AB1-49B8-8544-9FC111ECD843}" type="parTrans" cxnId="{9F74652C-E51F-4168-9094-9072989AC252}">
      <dgm:prSet/>
      <dgm:spPr/>
      <dgm:t>
        <a:bodyPr/>
        <a:lstStyle/>
        <a:p>
          <a:endParaRPr lang="en-US"/>
        </a:p>
      </dgm:t>
    </dgm:pt>
    <dgm:pt modelId="{3B0D0A3A-DF93-4C75-A2D2-AEAFAF114206}" type="sibTrans" cxnId="{9F74652C-E51F-4168-9094-9072989AC252}">
      <dgm:prSet/>
      <dgm:spPr/>
      <dgm:t>
        <a:bodyPr/>
        <a:lstStyle/>
        <a:p>
          <a:endParaRPr lang="en-US"/>
        </a:p>
      </dgm:t>
    </dgm:pt>
    <dgm:pt modelId="{98CE3C56-BD8E-4392-B6B1-A3476FBD108A}">
      <dgm:prSet/>
      <dgm:spPr/>
      <dgm:t>
        <a:bodyPr/>
        <a:lstStyle/>
        <a:p>
          <a:r>
            <a:rPr lang="en-US"/>
            <a:t>Low power usage</a:t>
          </a:r>
        </a:p>
      </dgm:t>
    </dgm:pt>
    <dgm:pt modelId="{FBA0DFF5-9058-41CC-840E-52E97AC123C4}" type="parTrans" cxnId="{C2967B3D-D49E-4DAF-8222-7F5829442E6A}">
      <dgm:prSet/>
      <dgm:spPr/>
      <dgm:t>
        <a:bodyPr/>
        <a:lstStyle/>
        <a:p>
          <a:endParaRPr lang="en-US"/>
        </a:p>
      </dgm:t>
    </dgm:pt>
    <dgm:pt modelId="{F73168C3-2B95-4414-A0D4-7E9F7E1AA4E8}" type="sibTrans" cxnId="{C2967B3D-D49E-4DAF-8222-7F5829442E6A}">
      <dgm:prSet/>
      <dgm:spPr/>
      <dgm:t>
        <a:bodyPr/>
        <a:lstStyle/>
        <a:p>
          <a:endParaRPr lang="en-US"/>
        </a:p>
      </dgm:t>
    </dgm:pt>
    <dgm:pt modelId="{C9E5A02C-E06D-4EB1-A6ED-1663D10AA1D5}">
      <dgm:prSet/>
      <dgm:spPr/>
      <dgm:t>
        <a:bodyPr/>
        <a:lstStyle/>
        <a:p>
          <a:r>
            <a:rPr lang="en-US"/>
            <a:t>Synchronized for usage with multiple end nodes</a:t>
          </a:r>
        </a:p>
      </dgm:t>
    </dgm:pt>
    <dgm:pt modelId="{DC975BDE-3577-4AF7-A57E-C2C5B628B787}" type="parTrans" cxnId="{4062CD27-C14E-43A4-B7EF-24EFEA845A2C}">
      <dgm:prSet/>
      <dgm:spPr/>
      <dgm:t>
        <a:bodyPr/>
        <a:lstStyle/>
        <a:p>
          <a:endParaRPr lang="en-US"/>
        </a:p>
      </dgm:t>
    </dgm:pt>
    <dgm:pt modelId="{61ED3573-8F09-400A-9341-DD3BB9B9B657}" type="sibTrans" cxnId="{4062CD27-C14E-43A4-B7EF-24EFEA845A2C}">
      <dgm:prSet/>
      <dgm:spPr/>
      <dgm:t>
        <a:bodyPr/>
        <a:lstStyle/>
        <a:p>
          <a:endParaRPr lang="en-US"/>
        </a:p>
      </dgm:t>
    </dgm:pt>
    <dgm:pt modelId="{A4A5AE0E-EFE1-42AE-8309-EACEB0935198}">
      <dgm:prSet/>
      <dgm:spPr/>
      <dgm:t>
        <a:bodyPr/>
        <a:lstStyle/>
        <a:p>
          <a:r>
            <a:rPr lang="en-US"/>
            <a:t>LoRaWAN is the best wireless protocol solution for our task!</a:t>
          </a:r>
        </a:p>
      </dgm:t>
    </dgm:pt>
    <dgm:pt modelId="{64FD3027-26AA-4280-B43E-5342A6BE1618}" type="parTrans" cxnId="{8433B326-18D2-4B3A-9009-66E7A8EDE4FD}">
      <dgm:prSet/>
      <dgm:spPr/>
      <dgm:t>
        <a:bodyPr/>
        <a:lstStyle/>
        <a:p>
          <a:endParaRPr lang="en-US"/>
        </a:p>
      </dgm:t>
    </dgm:pt>
    <dgm:pt modelId="{691AC791-3F1F-4AA4-B937-D275BC4AA748}" type="sibTrans" cxnId="{8433B326-18D2-4B3A-9009-66E7A8EDE4FD}">
      <dgm:prSet/>
      <dgm:spPr/>
      <dgm:t>
        <a:bodyPr/>
        <a:lstStyle/>
        <a:p>
          <a:endParaRPr lang="en-US"/>
        </a:p>
      </dgm:t>
    </dgm:pt>
    <dgm:pt modelId="{062AF261-8BD4-4A09-B10C-625B7C13A658}" type="pres">
      <dgm:prSet presAssocID="{2939FDD7-A6F5-496D-B4CB-5C0E39CEC91B}" presName="Name0" presStyleCnt="0">
        <dgm:presLayoutVars>
          <dgm:dir/>
          <dgm:animLvl val="lvl"/>
          <dgm:resizeHandles val="exact"/>
        </dgm:presLayoutVars>
      </dgm:prSet>
      <dgm:spPr/>
    </dgm:pt>
    <dgm:pt modelId="{6F230139-3255-4D75-9900-4B02AA108B44}" type="pres">
      <dgm:prSet presAssocID="{A4A5AE0E-EFE1-42AE-8309-EACEB0935198}" presName="boxAndChildren" presStyleCnt="0"/>
      <dgm:spPr/>
    </dgm:pt>
    <dgm:pt modelId="{637170E5-5208-449B-8852-019E2010F217}" type="pres">
      <dgm:prSet presAssocID="{A4A5AE0E-EFE1-42AE-8309-EACEB0935198}" presName="parentTextBox" presStyleLbl="node1" presStyleIdx="0" presStyleCnt="3"/>
      <dgm:spPr/>
    </dgm:pt>
    <dgm:pt modelId="{66FCAAC1-B744-45BF-9454-438A91E325E6}" type="pres">
      <dgm:prSet presAssocID="{E0C6014A-37E4-4828-B4D9-A301857BC8E1}" presName="sp" presStyleCnt="0"/>
      <dgm:spPr/>
    </dgm:pt>
    <dgm:pt modelId="{F13A23BF-A5D2-49C0-BF6D-A4D69C4FC7E5}" type="pres">
      <dgm:prSet presAssocID="{EB9EE01C-D299-42A9-8103-E0BFF17D62AE}" presName="arrowAndChildren" presStyleCnt="0"/>
      <dgm:spPr/>
    </dgm:pt>
    <dgm:pt modelId="{8C365E50-C302-4E2E-BCB8-8949B880835D}" type="pres">
      <dgm:prSet presAssocID="{EB9EE01C-D299-42A9-8103-E0BFF17D62AE}" presName="parentTextArrow" presStyleLbl="node1" presStyleIdx="0" presStyleCnt="3"/>
      <dgm:spPr/>
    </dgm:pt>
    <dgm:pt modelId="{F17CEAFF-D337-4F6B-9C07-432E6E77128F}" type="pres">
      <dgm:prSet presAssocID="{EB9EE01C-D299-42A9-8103-E0BFF17D62AE}" presName="arrow" presStyleLbl="node1" presStyleIdx="1" presStyleCnt="3"/>
      <dgm:spPr/>
    </dgm:pt>
    <dgm:pt modelId="{8FA7BD8E-3879-486B-9D98-9B88BCF7F453}" type="pres">
      <dgm:prSet presAssocID="{EB9EE01C-D299-42A9-8103-E0BFF17D62AE}" presName="descendantArrow" presStyleCnt="0"/>
      <dgm:spPr/>
    </dgm:pt>
    <dgm:pt modelId="{3F69EB42-645C-4296-B637-CDB71B0672AB}" type="pres">
      <dgm:prSet presAssocID="{29A91CDF-68E9-4FDC-826C-8AA5D2B720E9}" presName="childTextArrow" presStyleLbl="fgAccFollowNode1" presStyleIdx="0" presStyleCnt="3">
        <dgm:presLayoutVars>
          <dgm:bulletEnabled val="1"/>
        </dgm:presLayoutVars>
      </dgm:prSet>
      <dgm:spPr/>
    </dgm:pt>
    <dgm:pt modelId="{93A9FC50-1BC4-4792-9630-BB034130E00A}" type="pres">
      <dgm:prSet presAssocID="{98CE3C56-BD8E-4392-B6B1-A3476FBD108A}" presName="childTextArrow" presStyleLbl="fgAccFollowNode1" presStyleIdx="1" presStyleCnt="3">
        <dgm:presLayoutVars>
          <dgm:bulletEnabled val="1"/>
        </dgm:presLayoutVars>
      </dgm:prSet>
      <dgm:spPr/>
    </dgm:pt>
    <dgm:pt modelId="{C97A9DBD-17D1-4AEF-AE0A-E6937BCED889}" type="pres">
      <dgm:prSet presAssocID="{C9E5A02C-E06D-4EB1-A6ED-1663D10AA1D5}" presName="childTextArrow" presStyleLbl="fgAccFollowNode1" presStyleIdx="2" presStyleCnt="3">
        <dgm:presLayoutVars>
          <dgm:bulletEnabled val="1"/>
        </dgm:presLayoutVars>
      </dgm:prSet>
      <dgm:spPr/>
    </dgm:pt>
    <dgm:pt modelId="{89DBAEBC-B50C-4961-9227-923728FA5EBD}" type="pres">
      <dgm:prSet presAssocID="{F378B2DB-11C4-4DA2-8BFD-5F149210575B}" presName="sp" presStyleCnt="0"/>
      <dgm:spPr/>
    </dgm:pt>
    <dgm:pt modelId="{3B659E09-EB0D-4CB4-80A7-0F04138E8179}" type="pres">
      <dgm:prSet presAssocID="{EDAD8B77-97AD-4CB0-AE34-B990C87F5451}" presName="arrowAndChildren" presStyleCnt="0"/>
      <dgm:spPr/>
    </dgm:pt>
    <dgm:pt modelId="{39362DD0-FE87-449A-BC4D-9859704FEC41}" type="pres">
      <dgm:prSet presAssocID="{EDAD8B77-97AD-4CB0-AE34-B990C87F5451}" presName="parentTextArrow" presStyleLbl="node1" presStyleIdx="2" presStyleCnt="3"/>
      <dgm:spPr/>
    </dgm:pt>
  </dgm:ptLst>
  <dgm:cxnLst>
    <dgm:cxn modelId="{B2EEC901-6AA8-4C8F-A942-605AF9A3F3E1}" type="presOf" srcId="{2939FDD7-A6F5-496D-B4CB-5C0E39CEC91B}" destId="{062AF261-8BD4-4A09-B10C-625B7C13A658}" srcOrd="0" destOrd="0" presId="urn:microsoft.com/office/officeart/2005/8/layout/process4"/>
    <dgm:cxn modelId="{8433B326-18D2-4B3A-9009-66E7A8EDE4FD}" srcId="{2939FDD7-A6F5-496D-B4CB-5C0E39CEC91B}" destId="{A4A5AE0E-EFE1-42AE-8309-EACEB0935198}" srcOrd="2" destOrd="0" parTransId="{64FD3027-26AA-4280-B43E-5342A6BE1618}" sibTransId="{691AC791-3F1F-4AA4-B937-D275BC4AA748}"/>
    <dgm:cxn modelId="{4062CD27-C14E-43A4-B7EF-24EFEA845A2C}" srcId="{EB9EE01C-D299-42A9-8103-E0BFF17D62AE}" destId="{C9E5A02C-E06D-4EB1-A6ED-1663D10AA1D5}" srcOrd="2" destOrd="0" parTransId="{DC975BDE-3577-4AF7-A57E-C2C5B628B787}" sibTransId="{61ED3573-8F09-400A-9341-DD3BB9B9B657}"/>
    <dgm:cxn modelId="{9F74652C-E51F-4168-9094-9072989AC252}" srcId="{EB9EE01C-D299-42A9-8103-E0BFF17D62AE}" destId="{29A91CDF-68E9-4FDC-826C-8AA5D2B720E9}" srcOrd="0" destOrd="0" parTransId="{090A08E6-1AB1-49B8-8544-9FC111ECD843}" sibTransId="{3B0D0A3A-DF93-4C75-A2D2-AEAFAF114206}"/>
    <dgm:cxn modelId="{C2967B3D-D49E-4DAF-8222-7F5829442E6A}" srcId="{EB9EE01C-D299-42A9-8103-E0BFF17D62AE}" destId="{98CE3C56-BD8E-4392-B6B1-A3476FBD108A}" srcOrd="1" destOrd="0" parTransId="{FBA0DFF5-9058-41CC-840E-52E97AC123C4}" sibTransId="{F73168C3-2B95-4414-A0D4-7E9F7E1AA4E8}"/>
    <dgm:cxn modelId="{B6CA3068-E12C-4A90-85CB-CDE9F10571AA}" type="presOf" srcId="{A4A5AE0E-EFE1-42AE-8309-EACEB0935198}" destId="{637170E5-5208-449B-8852-019E2010F217}" srcOrd="0" destOrd="0" presId="urn:microsoft.com/office/officeart/2005/8/layout/process4"/>
    <dgm:cxn modelId="{AE8C2256-CF54-4E13-83E3-BAD9B6191BD9}" type="presOf" srcId="{29A91CDF-68E9-4FDC-826C-8AA5D2B720E9}" destId="{3F69EB42-645C-4296-B637-CDB71B0672AB}" srcOrd="0" destOrd="0" presId="urn:microsoft.com/office/officeart/2005/8/layout/process4"/>
    <dgm:cxn modelId="{47A3DF58-0576-4BC1-BE7A-95C66C0BB9BF}" type="presOf" srcId="{EB9EE01C-D299-42A9-8103-E0BFF17D62AE}" destId="{F17CEAFF-D337-4F6B-9C07-432E6E77128F}" srcOrd="1" destOrd="0" presId="urn:microsoft.com/office/officeart/2005/8/layout/process4"/>
    <dgm:cxn modelId="{AB27E885-E013-413A-A129-D05E19280CB9}" type="presOf" srcId="{C9E5A02C-E06D-4EB1-A6ED-1663D10AA1D5}" destId="{C97A9DBD-17D1-4AEF-AE0A-E6937BCED889}" srcOrd="0" destOrd="0" presId="urn:microsoft.com/office/officeart/2005/8/layout/process4"/>
    <dgm:cxn modelId="{2A4CF49E-2B38-464B-AB94-697E599F58AD}" type="presOf" srcId="{EB9EE01C-D299-42A9-8103-E0BFF17D62AE}" destId="{8C365E50-C302-4E2E-BCB8-8949B880835D}" srcOrd="0" destOrd="0" presId="urn:microsoft.com/office/officeart/2005/8/layout/process4"/>
    <dgm:cxn modelId="{20B40BA0-89B5-48AE-8776-1CE9128ADBB0}" type="presOf" srcId="{98CE3C56-BD8E-4392-B6B1-A3476FBD108A}" destId="{93A9FC50-1BC4-4792-9630-BB034130E00A}" srcOrd="0" destOrd="0" presId="urn:microsoft.com/office/officeart/2005/8/layout/process4"/>
    <dgm:cxn modelId="{53CB16AF-269C-49BD-937C-625F3141FABE}" srcId="{2939FDD7-A6F5-496D-B4CB-5C0E39CEC91B}" destId="{EB9EE01C-D299-42A9-8103-E0BFF17D62AE}" srcOrd="1" destOrd="0" parTransId="{6F135823-9FC2-4C82-A314-F78CC3701B53}" sibTransId="{E0C6014A-37E4-4828-B4D9-A301857BC8E1}"/>
    <dgm:cxn modelId="{A491FAD6-31F0-4D54-8688-00090D7B2F65}" srcId="{2939FDD7-A6F5-496D-B4CB-5C0E39CEC91B}" destId="{EDAD8B77-97AD-4CB0-AE34-B990C87F5451}" srcOrd="0" destOrd="0" parTransId="{EEE4923F-B755-4705-8F1C-C2268C1D14ED}" sibTransId="{F378B2DB-11C4-4DA2-8BFD-5F149210575B}"/>
    <dgm:cxn modelId="{12FE7ADF-2070-4AE6-83F0-08D4BB857B4F}" type="presOf" srcId="{EDAD8B77-97AD-4CB0-AE34-B990C87F5451}" destId="{39362DD0-FE87-449A-BC4D-9859704FEC41}" srcOrd="0" destOrd="0" presId="urn:microsoft.com/office/officeart/2005/8/layout/process4"/>
    <dgm:cxn modelId="{0264248A-76BC-4091-8C9A-FF1803FD46FF}" type="presParOf" srcId="{062AF261-8BD4-4A09-B10C-625B7C13A658}" destId="{6F230139-3255-4D75-9900-4B02AA108B44}" srcOrd="0" destOrd="0" presId="urn:microsoft.com/office/officeart/2005/8/layout/process4"/>
    <dgm:cxn modelId="{AAB716F5-9D30-410B-AEFA-F388EA6E0801}" type="presParOf" srcId="{6F230139-3255-4D75-9900-4B02AA108B44}" destId="{637170E5-5208-449B-8852-019E2010F217}" srcOrd="0" destOrd="0" presId="urn:microsoft.com/office/officeart/2005/8/layout/process4"/>
    <dgm:cxn modelId="{761740A2-A393-4C70-9687-7B404653F744}" type="presParOf" srcId="{062AF261-8BD4-4A09-B10C-625B7C13A658}" destId="{66FCAAC1-B744-45BF-9454-438A91E325E6}" srcOrd="1" destOrd="0" presId="urn:microsoft.com/office/officeart/2005/8/layout/process4"/>
    <dgm:cxn modelId="{E8282AC7-141E-4075-90F6-89E11266932F}" type="presParOf" srcId="{062AF261-8BD4-4A09-B10C-625B7C13A658}" destId="{F13A23BF-A5D2-49C0-BF6D-A4D69C4FC7E5}" srcOrd="2" destOrd="0" presId="urn:microsoft.com/office/officeart/2005/8/layout/process4"/>
    <dgm:cxn modelId="{AD3D851F-310D-4D00-87F4-021248B1D613}" type="presParOf" srcId="{F13A23BF-A5D2-49C0-BF6D-A4D69C4FC7E5}" destId="{8C365E50-C302-4E2E-BCB8-8949B880835D}" srcOrd="0" destOrd="0" presId="urn:microsoft.com/office/officeart/2005/8/layout/process4"/>
    <dgm:cxn modelId="{7C17AEAC-B9B6-4271-AD41-21F02BED6EA0}" type="presParOf" srcId="{F13A23BF-A5D2-49C0-BF6D-A4D69C4FC7E5}" destId="{F17CEAFF-D337-4F6B-9C07-432E6E77128F}" srcOrd="1" destOrd="0" presId="urn:microsoft.com/office/officeart/2005/8/layout/process4"/>
    <dgm:cxn modelId="{4662C896-5FF0-44DE-B16E-184A824A6E7A}" type="presParOf" srcId="{F13A23BF-A5D2-49C0-BF6D-A4D69C4FC7E5}" destId="{8FA7BD8E-3879-486B-9D98-9B88BCF7F453}" srcOrd="2" destOrd="0" presId="urn:microsoft.com/office/officeart/2005/8/layout/process4"/>
    <dgm:cxn modelId="{AC0323E7-8B65-460A-A137-C07AB1B61FE2}" type="presParOf" srcId="{8FA7BD8E-3879-486B-9D98-9B88BCF7F453}" destId="{3F69EB42-645C-4296-B637-CDB71B0672AB}" srcOrd="0" destOrd="0" presId="urn:microsoft.com/office/officeart/2005/8/layout/process4"/>
    <dgm:cxn modelId="{760B4DEE-3D81-4B14-AEB7-C0F19D6A0D71}" type="presParOf" srcId="{8FA7BD8E-3879-486B-9D98-9B88BCF7F453}" destId="{93A9FC50-1BC4-4792-9630-BB034130E00A}" srcOrd="1" destOrd="0" presId="urn:microsoft.com/office/officeart/2005/8/layout/process4"/>
    <dgm:cxn modelId="{9B17D3CA-E1DC-474E-A867-5E205D70CE2D}" type="presParOf" srcId="{8FA7BD8E-3879-486B-9D98-9B88BCF7F453}" destId="{C97A9DBD-17D1-4AEF-AE0A-E6937BCED889}" srcOrd="2" destOrd="0" presId="urn:microsoft.com/office/officeart/2005/8/layout/process4"/>
    <dgm:cxn modelId="{2CACAA5A-2386-4F27-88CE-BA6C77F59FB8}" type="presParOf" srcId="{062AF261-8BD4-4A09-B10C-625B7C13A658}" destId="{89DBAEBC-B50C-4961-9227-923728FA5EBD}" srcOrd="3" destOrd="0" presId="urn:microsoft.com/office/officeart/2005/8/layout/process4"/>
    <dgm:cxn modelId="{8D352383-45C6-4B89-BBD5-CB96F14307E3}" type="presParOf" srcId="{062AF261-8BD4-4A09-B10C-625B7C13A658}" destId="{3B659E09-EB0D-4CB4-80A7-0F04138E8179}" srcOrd="4" destOrd="0" presId="urn:microsoft.com/office/officeart/2005/8/layout/process4"/>
    <dgm:cxn modelId="{B93A8E5E-F5C6-4602-85EC-BAAA4BB171CF}" type="presParOf" srcId="{3B659E09-EB0D-4CB4-80A7-0F04138E8179}" destId="{39362DD0-FE87-449A-BC4D-9859704FEC4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189707-A411-46C6-A627-17E59E554C73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B62F108-AF0E-478B-A990-B0E8A5892067}">
      <dgm:prSet/>
      <dgm:spPr/>
      <dgm:t>
        <a:bodyPr/>
        <a:lstStyle/>
        <a:p>
          <a:r>
            <a:rPr lang="en-US" dirty="0"/>
            <a:t>Learn</a:t>
          </a:r>
        </a:p>
      </dgm:t>
    </dgm:pt>
    <dgm:pt modelId="{6DB684BB-B47E-4639-9846-326A4EBCCA08}" type="parTrans" cxnId="{5733D88E-78DC-41CA-A80E-1DD853AE3972}">
      <dgm:prSet/>
      <dgm:spPr/>
      <dgm:t>
        <a:bodyPr/>
        <a:lstStyle/>
        <a:p>
          <a:endParaRPr lang="en-US"/>
        </a:p>
      </dgm:t>
    </dgm:pt>
    <dgm:pt modelId="{EDCC0443-A546-469E-9D72-87A3CFEAAB2A}" type="sibTrans" cxnId="{5733D88E-78DC-41CA-A80E-1DD853AE3972}">
      <dgm:prSet/>
      <dgm:spPr/>
      <dgm:t>
        <a:bodyPr/>
        <a:lstStyle/>
        <a:p>
          <a:endParaRPr lang="en-US"/>
        </a:p>
      </dgm:t>
    </dgm:pt>
    <dgm:pt modelId="{1F2158AE-5BEF-46DF-A4E0-F0FDB34B8AB6}">
      <dgm:prSet/>
      <dgm:spPr/>
      <dgm:t>
        <a:bodyPr/>
        <a:lstStyle/>
        <a:p>
          <a:r>
            <a:rPr lang="en-US"/>
            <a:t>Learn about LoRa and LoRaWAN protocols while getting practical experience in modifying said protocols for our purpose.</a:t>
          </a:r>
        </a:p>
      </dgm:t>
    </dgm:pt>
    <dgm:pt modelId="{948204A2-80D5-4AB6-8B08-BB9BAC71FFB5}" type="parTrans" cxnId="{CA8FD4E3-FDC7-41C7-AA87-FFCBCEB5465D}">
      <dgm:prSet/>
      <dgm:spPr/>
      <dgm:t>
        <a:bodyPr/>
        <a:lstStyle/>
        <a:p>
          <a:endParaRPr lang="en-US"/>
        </a:p>
      </dgm:t>
    </dgm:pt>
    <dgm:pt modelId="{CB6A3307-6CFA-48E7-82CC-6BAE2B765A06}" type="sibTrans" cxnId="{CA8FD4E3-FDC7-41C7-AA87-FFCBCEB5465D}">
      <dgm:prSet/>
      <dgm:spPr/>
      <dgm:t>
        <a:bodyPr/>
        <a:lstStyle/>
        <a:p>
          <a:endParaRPr lang="en-US"/>
        </a:p>
      </dgm:t>
    </dgm:pt>
    <dgm:pt modelId="{E2217A77-0667-4C07-9B36-C231185C7E4A}">
      <dgm:prSet/>
      <dgm:spPr/>
      <dgm:t>
        <a:bodyPr/>
        <a:lstStyle/>
        <a:p>
          <a:r>
            <a:rPr lang="en-US" dirty="0"/>
            <a:t>Modify</a:t>
          </a:r>
        </a:p>
      </dgm:t>
    </dgm:pt>
    <dgm:pt modelId="{DA89E5AE-B575-40BB-8EBC-97F56AAA1859}" type="parTrans" cxnId="{6098E29E-5760-45FF-86B7-2A4BD1E4F569}">
      <dgm:prSet/>
      <dgm:spPr/>
      <dgm:t>
        <a:bodyPr/>
        <a:lstStyle/>
        <a:p>
          <a:endParaRPr lang="en-US"/>
        </a:p>
      </dgm:t>
    </dgm:pt>
    <dgm:pt modelId="{F0AD7CEE-CF53-4D50-BCB1-B89CE85197CA}" type="sibTrans" cxnId="{6098E29E-5760-45FF-86B7-2A4BD1E4F569}">
      <dgm:prSet/>
      <dgm:spPr/>
      <dgm:t>
        <a:bodyPr/>
        <a:lstStyle/>
        <a:p>
          <a:endParaRPr lang="en-US"/>
        </a:p>
      </dgm:t>
    </dgm:pt>
    <dgm:pt modelId="{6B72FC69-D13B-4022-A0EF-582EC2FB8C4F}">
      <dgm:prSet/>
      <dgm:spPr/>
      <dgm:t>
        <a:bodyPr/>
        <a:lstStyle/>
        <a:p>
          <a:r>
            <a:rPr lang="en-US" dirty="0"/>
            <a:t>Allow GW to store packets received from sensors and then unload them to server via Ethernet.</a:t>
          </a:r>
        </a:p>
      </dgm:t>
    </dgm:pt>
    <dgm:pt modelId="{D4F81744-2C68-4153-B32A-651F88C3AD28}" type="parTrans" cxnId="{E2602B78-9961-4F16-9CDE-3DB91C4D1091}">
      <dgm:prSet/>
      <dgm:spPr/>
      <dgm:t>
        <a:bodyPr/>
        <a:lstStyle/>
        <a:p>
          <a:endParaRPr lang="en-US"/>
        </a:p>
      </dgm:t>
    </dgm:pt>
    <dgm:pt modelId="{00EFF254-A28C-4B86-8E95-CA18115308EE}" type="sibTrans" cxnId="{E2602B78-9961-4F16-9CDE-3DB91C4D1091}">
      <dgm:prSet/>
      <dgm:spPr/>
      <dgm:t>
        <a:bodyPr/>
        <a:lstStyle/>
        <a:p>
          <a:endParaRPr lang="en-US"/>
        </a:p>
      </dgm:t>
    </dgm:pt>
    <dgm:pt modelId="{5E9D0769-C6CB-4C55-964F-23677337E3B0}">
      <dgm:prSet/>
      <dgm:spPr/>
      <dgm:t>
        <a:bodyPr/>
        <a:lstStyle/>
        <a:p>
          <a:r>
            <a:rPr lang="en-US"/>
            <a:t>Create</a:t>
          </a:r>
        </a:p>
      </dgm:t>
    </dgm:pt>
    <dgm:pt modelId="{BC3BE240-BA60-4030-BAE3-6BD7F6BACD26}" type="parTrans" cxnId="{42303A4D-968E-4648-80FA-2D1AF8487E55}">
      <dgm:prSet/>
      <dgm:spPr/>
      <dgm:t>
        <a:bodyPr/>
        <a:lstStyle/>
        <a:p>
          <a:endParaRPr lang="en-US"/>
        </a:p>
      </dgm:t>
    </dgm:pt>
    <dgm:pt modelId="{1C5A0998-4E94-46B6-B5DD-D851445A7641}" type="sibTrans" cxnId="{42303A4D-968E-4648-80FA-2D1AF8487E55}">
      <dgm:prSet/>
      <dgm:spPr/>
      <dgm:t>
        <a:bodyPr/>
        <a:lstStyle/>
        <a:p>
          <a:endParaRPr lang="en-US"/>
        </a:p>
      </dgm:t>
    </dgm:pt>
    <dgm:pt modelId="{2C7C476F-18C2-4F11-8D5B-A66651C7A558}">
      <dgm:prSet/>
      <dgm:spPr/>
      <dgm:t>
        <a:bodyPr/>
        <a:lstStyle/>
        <a:p>
          <a:r>
            <a:rPr lang="en-US"/>
            <a:t>Create a smart path planning algorithm for the drone to collect data from multiple scattered sensors with different signal radii.</a:t>
          </a:r>
        </a:p>
      </dgm:t>
    </dgm:pt>
    <dgm:pt modelId="{FB1519D1-6D64-4BB9-B53E-D622437CA695}" type="parTrans" cxnId="{21B2D386-6FCC-4858-80AF-208EEAC0D4B6}">
      <dgm:prSet/>
      <dgm:spPr/>
      <dgm:t>
        <a:bodyPr/>
        <a:lstStyle/>
        <a:p>
          <a:endParaRPr lang="en-US"/>
        </a:p>
      </dgm:t>
    </dgm:pt>
    <dgm:pt modelId="{55B9881C-6CF1-47A3-B333-DEBCCF3E200C}" type="sibTrans" cxnId="{21B2D386-6FCC-4858-80AF-208EEAC0D4B6}">
      <dgm:prSet/>
      <dgm:spPr/>
      <dgm:t>
        <a:bodyPr/>
        <a:lstStyle/>
        <a:p>
          <a:endParaRPr lang="en-US"/>
        </a:p>
      </dgm:t>
    </dgm:pt>
    <dgm:pt modelId="{47232444-8687-45E1-82F7-B37DD212EEF5}">
      <dgm:prSet/>
      <dgm:spPr/>
      <dgm:t>
        <a:bodyPr/>
        <a:lstStyle/>
        <a:p>
          <a:r>
            <a:rPr lang="en-US" dirty="0"/>
            <a:t>Experiment</a:t>
          </a:r>
        </a:p>
      </dgm:t>
    </dgm:pt>
    <dgm:pt modelId="{E8190968-C680-4CED-AB96-8D62A5A8837C}" type="parTrans" cxnId="{74E861C4-1DC3-4B79-9AC2-E3E54633892B}">
      <dgm:prSet/>
      <dgm:spPr/>
      <dgm:t>
        <a:bodyPr/>
        <a:lstStyle/>
        <a:p>
          <a:endParaRPr lang="en-US"/>
        </a:p>
      </dgm:t>
    </dgm:pt>
    <dgm:pt modelId="{572E9221-D1D7-402E-8CA4-87595E3E27A0}" type="sibTrans" cxnId="{74E861C4-1DC3-4B79-9AC2-E3E54633892B}">
      <dgm:prSet/>
      <dgm:spPr/>
      <dgm:t>
        <a:bodyPr/>
        <a:lstStyle/>
        <a:p>
          <a:endParaRPr lang="en-US"/>
        </a:p>
      </dgm:t>
    </dgm:pt>
    <dgm:pt modelId="{E2F47423-FFE7-45C5-96EA-84578580828B}">
      <dgm:prSet/>
      <dgm:spPr/>
      <dgm:t>
        <a:bodyPr/>
        <a:lstStyle/>
        <a:p>
          <a:r>
            <a:rPr lang="en-US"/>
            <a:t>Do live experiments of flying the drone to confirm that said algorithm works and that data from sensors has successfully been gathered.</a:t>
          </a:r>
        </a:p>
      </dgm:t>
    </dgm:pt>
    <dgm:pt modelId="{7FB89C5F-1CF9-4117-96DF-4C96554AEB35}" type="parTrans" cxnId="{5CAF2792-F28F-4495-A600-5F0260C04897}">
      <dgm:prSet/>
      <dgm:spPr/>
      <dgm:t>
        <a:bodyPr/>
        <a:lstStyle/>
        <a:p>
          <a:endParaRPr lang="en-US"/>
        </a:p>
      </dgm:t>
    </dgm:pt>
    <dgm:pt modelId="{AC6BB83A-A7F1-4E9C-B100-B2129B094684}" type="sibTrans" cxnId="{5CAF2792-F28F-4495-A600-5F0260C04897}">
      <dgm:prSet/>
      <dgm:spPr/>
      <dgm:t>
        <a:bodyPr/>
        <a:lstStyle/>
        <a:p>
          <a:endParaRPr lang="en-US"/>
        </a:p>
      </dgm:t>
    </dgm:pt>
    <dgm:pt modelId="{040989ED-F440-4CFC-98F7-0B786CBECFE0}" type="pres">
      <dgm:prSet presAssocID="{33189707-A411-46C6-A627-17E59E554C73}" presName="Name0" presStyleCnt="0">
        <dgm:presLayoutVars>
          <dgm:dir/>
          <dgm:animLvl val="lvl"/>
          <dgm:resizeHandles val="exact"/>
        </dgm:presLayoutVars>
      </dgm:prSet>
      <dgm:spPr/>
    </dgm:pt>
    <dgm:pt modelId="{A8138F8B-4F53-4537-9BF5-61D7D9F31637}" type="pres">
      <dgm:prSet presAssocID="{47232444-8687-45E1-82F7-B37DD212EEF5}" presName="boxAndChildren" presStyleCnt="0"/>
      <dgm:spPr/>
    </dgm:pt>
    <dgm:pt modelId="{80A63437-3D9F-4EAA-89CF-0780E91B960E}" type="pres">
      <dgm:prSet presAssocID="{47232444-8687-45E1-82F7-B37DD212EEF5}" presName="parentTextBox" presStyleLbl="alignNode1" presStyleIdx="0" presStyleCnt="4"/>
      <dgm:spPr/>
    </dgm:pt>
    <dgm:pt modelId="{54671EDF-F5B7-4165-9F12-ABAAC477D490}" type="pres">
      <dgm:prSet presAssocID="{47232444-8687-45E1-82F7-B37DD212EEF5}" presName="descendantBox" presStyleLbl="bgAccFollowNode1" presStyleIdx="0" presStyleCnt="4"/>
      <dgm:spPr/>
    </dgm:pt>
    <dgm:pt modelId="{087AA3A7-019B-4C30-A119-3551ED1DD909}" type="pres">
      <dgm:prSet presAssocID="{1C5A0998-4E94-46B6-B5DD-D851445A7641}" presName="sp" presStyleCnt="0"/>
      <dgm:spPr/>
    </dgm:pt>
    <dgm:pt modelId="{C1CF77D4-FABB-42A8-AB85-02CEA4F05B25}" type="pres">
      <dgm:prSet presAssocID="{5E9D0769-C6CB-4C55-964F-23677337E3B0}" presName="arrowAndChildren" presStyleCnt="0"/>
      <dgm:spPr/>
    </dgm:pt>
    <dgm:pt modelId="{C1215BFA-D515-4BBB-96F5-A68F48109547}" type="pres">
      <dgm:prSet presAssocID="{5E9D0769-C6CB-4C55-964F-23677337E3B0}" presName="parentTextArrow" presStyleLbl="node1" presStyleIdx="0" presStyleCnt="0"/>
      <dgm:spPr/>
    </dgm:pt>
    <dgm:pt modelId="{36B77010-18C3-4A61-9972-1E5984CF41A6}" type="pres">
      <dgm:prSet presAssocID="{5E9D0769-C6CB-4C55-964F-23677337E3B0}" presName="arrow" presStyleLbl="alignNode1" presStyleIdx="1" presStyleCnt="4"/>
      <dgm:spPr/>
    </dgm:pt>
    <dgm:pt modelId="{C1B40647-8F1C-4FCC-9FF4-C89EFAFEAD8E}" type="pres">
      <dgm:prSet presAssocID="{5E9D0769-C6CB-4C55-964F-23677337E3B0}" presName="descendantArrow" presStyleLbl="bgAccFollowNode1" presStyleIdx="1" presStyleCnt="4"/>
      <dgm:spPr/>
    </dgm:pt>
    <dgm:pt modelId="{72470D6A-AA28-4414-9F25-6EE30A7E0526}" type="pres">
      <dgm:prSet presAssocID="{F0AD7CEE-CF53-4D50-BCB1-B89CE85197CA}" presName="sp" presStyleCnt="0"/>
      <dgm:spPr/>
    </dgm:pt>
    <dgm:pt modelId="{0C3C97C1-52F9-47C0-AB3E-5B38CF1201E0}" type="pres">
      <dgm:prSet presAssocID="{E2217A77-0667-4C07-9B36-C231185C7E4A}" presName="arrowAndChildren" presStyleCnt="0"/>
      <dgm:spPr/>
    </dgm:pt>
    <dgm:pt modelId="{34BA5315-A898-4CCF-8C47-145854D41A13}" type="pres">
      <dgm:prSet presAssocID="{E2217A77-0667-4C07-9B36-C231185C7E4A}" presName="parentTextArrow" presStyleLbl="node1" presStyleIdx="0" presStyleCnt="0"/>
      <dgm:spPr/>
    </dgm:pt>
    <dgm:pt modelId="{3E7076F2-6541-4C27-8EF7-AAB5C66E9D29}" type="pres">
      <dgm:prSet presAssocID="{E2217A77-0667-4C07-9B36-C231185C7E4A}" presName="arrow" presStyleLbl="alignNode1" presStyleIdx="2" presStyleCnt="4"/>
      <dgm:spPr/>
    </dgm:pt>
    <dgm:pt modelId="{1E3332C7-3454-49E5-8062-E9FCF1429550}" type="pres">
      <dgm:prSet presAssocID="{E2217A77-0667-4C07-9B36-C231185C7E4A}" presName="descendantArrow" presStyleLbl="bgAccFollowNode1" presStyleIdx="2" presStyleCnt="4"/>
      <dgm:spPr/>
    </dgm:pt>
    <dgm:pt modelId="{BB6D04CF-E722-4F57-B78B-6DCEC7AF748F}" type="pres">
      <dgm:prSet presAssocID="{EDCC0443-A546-469E-9D72-87A3CFEAAB2A}" presName="sp" presStyleCnt="0"/>
      <dgm:spPr/>
    </dgm:pt>
    <dgm:pt modelId="{05CA835B-3637-4B2B-81BA-0F77369CBFC9}" type="pres">
      <dgm:prSet presAssocID="{8B62F108-AF0E-478B-A990-B0E8A5892067}" presName="arrowAndChildren" presStyleCnt="0"/>
      <dgm:spPr/>
    </dgm:pt>
    <dgm:pt modelId="{02D258A8-E0AD-4405-BCF2-B860C41A5C4F}" type="pres">
      <dgm:prSet presAssocID="{8B62F108-AF0E-478B-A990-B0E8A5892067}" presName="parentTextArrow" presStyleLbl="node1" presStyleIdx="0" presStyleCnt="0"/>
      <dgm:spPr/>
    </dgm:pt>
    <dgm:pt modelId="{7CFD9585-ED8D-403A-B62A-55C45E22633A}" type="pres">
      <dgm:prSet presAssocID="{8B62F108-AF0E-478B-A990-B0E8A5892067}" presName="arrow" presStyleLbl="alignNode1" presStyleIdx="3" presStyleCnt="4"/>
      <dgm:spPr/>
    </dgm:pt>
    <dgm:pt modelId="{3E53B277-4B78-467F-A46A-3E2B82CE4BDD}" type="pres">
      <dgm:prSet presAssocID="{8B62F108-AF0E-478B-A990-B0E8A5892067}" presName="descendantArrow" presStyleLbl="bgAccFollowNode1" presStyleIdx="3" presStyleCnt="4"/>
      <dgm:spPr/>
    </dgm:pt>
  </dgm:ptLst>
  <dgm:cxnLst>
    <dgm:cxn modelId="{58263614-C5CB-48F7-8499-8B98DDB75B59}" type="presOf" srcId="{5E9D0769-C6CB-4C55-964F-23677337E3B0}" destId="{36B77010-18C3-4A61-9972-1E5984CF41A6}" srcOrd="1" destOrd="0" presId="urn:microsoft.com/office/officeart/2016/7/layout/VerticalDownArrowProcess"/>
    <dgm:cxn modelId="{1F540C3D-AF4B-4FB5-98B1-2FDFB30A8C47}" type="presOf" srcId="{8B62F108-AF0E-478B-A990-B0E8A5892067}" destId="{02D258A8-E0AD-4405-BCF2-B860C41A5C4F}" srcOrd="0" destOrd="0" presId="urn:microsoft.com/office/officeart/2016/7/layout/VerticalDownArrowProcess"/>
    <dgm:cxn modelId="{3E1A5364-893A-4F71-8625-03521DD6C81F}" type="presOf" srcId="{33189707-A411-46C6-A627-17E59E554C73}" destId="{040989ED-F440-4CFC-98F7-0B786CBECFE0}" srcOrd="0" destOrd="0" presId="urn:microsoft.com/office/officeart/2016/7/layout/VerticalDownArrowProcess"/>
    <dgm:cxn modelId="{42303A4D-968E-4648-80FA-2D1AF8487E55}" srcId="{33189707-A411-46C6-A627-17E59E554C73}" destId="{5E9D0769-C6CB-4C55-964F-23677337E3B0}" srcOrd="2" destOrd="0" parTransId="{BC3BE240-BA60-4030-BAE3-6BD7F6BACD26}" sibTransId="{1C5A0998-4E94-46B6-B5DD-D851445A7641}"/>
    <dgm:cxn modelId="{F072AD56-F8D9-424B-8681-78339D0774AD}" type="presOf" srcId="{6B72FC69-D13B-4022-A0EF-582EC2FB8C4F}" destId="{1E3332C7-3454-49E5-8062-E9FCF1429550}" srcOrd="0" destOrd="0" presId="urn:microsoft.com/office/officeart/2016/7/layout/VerticalDownArrowProcess"/>
    <dgm:cxn modelId="{E2602B78-9961-4F16-9CDE-3DB91C4D1091}" srcId="{E2217A77-0667-4C07-9B36-C231185C7E4A}" destId="{6B72FC69-D13B-4022-A0EF-582EC2FB8C4F}" srcOrd="0" destOrd="0" parTransId="{D4F81744-2C68-4153-B32A-651F88C3AD28}" sibTransId="{00EFF254-A28C-4B86-8E95-CA18115308EE}"/>
    <dgm:cxn modelId="{21B2D386-6FCC-4858-80AF-208EEAC0D4B6}" srcId="{5E9D0769-C6CB-4C55-964F-23677337E3B0}" destId="{2C7C476F-18C2-4F11-8D5B-A66651C7A558}" srcOrd="0" destOrd="0" parTransId="{FB1519D1-6D64-4BB9-B53E-D622437CA695}" sibTransId="{55B9881C-6CF1-47A3-B333-DEBCCF3E200C}"/>
    <dgm:cxn modelId="{0568468A-6B46-4515-B327-57B2C07967EB}" type="presOf" srcId="{E2F47423-FFE7-45C5-96EA-84578580828B}" destId="{54671EDF-F5B7-4165-9F12-ABAAC477D490}" srcOrd="0" destOrd="0" presId="urn:microsoft.com/office/officeart/2016/7/layout/VerticalDownArrowProcess"/>
    <dgm:cxn modelId="{5733D88E-78DC-41CA-A80E-1DD853AE3972}" srcId="{33189707-A411-46C6-A627-17E59E554C73}" destId="{8B62F108-AF0E-478B-A990-B0E8A5892067}" srcOrd="0" destOrd="0" parTransId="{6DB684BB-B47E-4639-9846-326A4EBCCA08}" sibTransId="{EDCC0443-A546-469E-9D72-87A3CFEAAB2A}"/>
    <dgm:cxn modelId="{5CAF2792-F28F-4495-A600-5F0260C04897}" srcId="{47232444-8687-45E1-82F7-B37DD212EEF5}" destId="{E2F47423-FFE7-45C5-96EA-84578580828B}" srcOrd="0" destOrd="0" parTransId="{7FB89C5F-1CF9-4117-96DF-4C96554AEB35}" sibTransId="{AC6BB83A-A7F1-4E9C-B100-B2129B094684}"/>
    <dgm:cxn modelId="{6098E29E-5760-45FF-86B7-2A4BD1E4F569}" srcId="{33189707-A411-46C6-A627-17E59E554C73}" destId="{E2217A77-0667-4C07-9B36-C231185C7E4A}" srcOrd="1" destOrd="0" parTransId="{DA89E5AE-B575-40BB-8EBC-97F56AAA1859}" sibTransId="{F0AD7CEE-CF53-4D50-BCB1-B89CE85197CA}"/>
    <dgm:cxn modelId="{073319B1-93C8-45F9-9A5D-218C169CC3A0}" type="presOf" srcId="{47232444-8687-45E1-82F7-B37DD212EEF5}" destId="{80A63437-3D9F-4EAA-89CF-0780E91B960E}" srcOrd="0" destOrd="0" presId="urn:microsoft.com/office/officeart/2016/7/layout/VerticalDownArrowProcess"/>
    <dgm:cxn modelId="{E29FD9BF-62F8-49C8-BC5A-6274A9BB0AA0}" type="presOf" srcId="{E2217A77-0667-4C07-9B36-C231185C7E4A}" destId="{3E7076F2-6541-4C27-8EF7-AAB5C66E9D29}" srcOrd="1" destOrd="0" presId="urn:microsoft.com/office/officeart/2016/7/layout/VerticalDownArrowProcess"/>
    <dgm:cxn modelId="{F5FBA7C0-8A17-444B-AD54-8FCC87C65DFF}" type="presOf" srcId="{5E9D0769-C6CB-4C55-964F-23677337E3B0}" destId="{C1215BFA-D515-4BBB-96F5-A68F48109547}" srcOrd="0" destOrd="0" presId="urn:microsoft.com/office/officeart/2016/7/layout/VerticalDownArrowProcess"/>
    <dgm:cxn modelId="{74E861C4-1DC3-4B79-9AC2-E3E54633892B}" srcId="{33189707-A411-46C6-A627-17E59E554C73}" destId="{47232444-8687-45E1-82F7-B37DD212EEF5}" srcOrd="3" destOrd="0" parTransId="{E8190968-C680-4CED-AB96-8D62A5A8837C}" sibTransId="{572E9221-D1D7-402E-8CA4-87595E3E27A0}"/>
    <dgm:cxn modelId="{9691B8DC-5C75-4A60-AAB2-0B3082F845B4}" type="presOf" srcId="{2C7C476F-18C2-4F11-8D5B-A66651C7A558}" destId="{C1B40647-8F1C-4FCC-9FF4-C89EFAFEAD8E}" srcOrd="0" destOrd="0" presId="urn:microsoft.com/office/officeart/2016/7/layout/VerticalDownArrowProcess"/>
    <dgm:cxn modelId="{30F681E0-4965-40A2-A11A-73BE87BCAABA}" type="presOf" srcId="{E2217A77-0667-4C07-9B36-C231185C7E4A}" destId="{34BA5315-A898-4CCF-8C47-145854D41A13}" srcOrd="0" destOrd="0" presId="urn:microsoft.com/office/officeart/2016/7/layout/VerticalDownArrowProcess"/>
    <dgm:cxn modelId="{CA8FD4E3-FDC7-41C7-AA87-FFCBCEB5465D}" srcId="{8B62F108-AF0E-478B-A990-B0E8A5892067}" destId="{1F2158AE-5BEF-46DF-A4E0-F0FDB34B8AB6}" srcOrd="0" destOrd="0" parTransId="{948204A2-80D5-4AB6-8B08-BB9BAC71FFB5}" sibTransId="{CB6A3307-6CFA-48E7-82CC-6BAE2B765A06}"/>
    <dgm:cxn modelId="{60C56CE7-658E-4C7C-944D-04BEF82DBA44}" type="presOf" srcId="{8B62F108-AF0E-478B-A990-B0E8A5892067}" destId="{7CFD9585-ED8D-403A-B62A-55C45E22633A}" srcOrd="1" destOrd="0" presId="urn:microsoft.com/office/officeart/2016/7/layout/VerticalDownArrowProcess"/>
    <dgm:cxn modelId="{48E915FC-95C9-454C-A25D-15177DE45881}" type="presOf" srcId="{1F2158AE-5BEF-46DF-A4E0-F0FDB34B8AB6}" destId="{3E53B277-4B78-467F-A46A-3E2B82CE4BDD}" srcOrd="0" destOrd="0" presId="urn:microsoft.com/office/officeart/2016/7/layout/VerticalDownArrowProcess"/>
    <dgm:cxn modelId="{7118041A-9AB1-45B0-A6AE-B608DD8C4F8A}" type="presParOf" srcId="{040989ED-F440-4CFC-98F7-0B786CBECFE0}" destId="{A8138F8B-4F53-4537-9BF5-61D7D9F31637}" srcOrd="0" destOrd="0" presId="urn:microsoft.com/office/officeart/2016/7/layout/VerticalDownArrowProcess"/>
    <dgm:cxn modelId="{745BA322-0D89-4E85-A2B7-66EADC59049C}" type="presParOf" srcId="{A8138F8B-4F53-4537-9BF5-61D7D9F31637}" destId="{80A63437-3D9F-4EAA-89CF-0780E91B960E}" srcOrd="0" destOrd="0" presId="urn:microsoft.com/office/officeart/2016/7/layout/VerticalDownArrowProcess"/>
    <dgm:cxn modelId="{D6E61378-14E2-4DD8-980D-A4C1491ED28A}" type="presParOf" srcId="{A8138F8B-4F53-4537-9BF5-61D7D9F31637}" destId="{54671EDF-F5B7-4165-9F12-ABAAC477D490}" srcOrd="1" destOrd="0" presId="urn:microsoft.com/office/officeart/2016/7/layout/VerticalDownArrowProcess"/>
    <dgm:cxn modelId="{EA782C13-BB8D-4FC8-BAF7-26E55F1E6F60}" type="presParOf" srcId="{040989ED-F440-4CFC-98F7-0B786CBECFE0}" destId="{087AA3A7-019B-4C30-A119-3551ED1DD909}" srcOrd="1" destOrd="0" presId="urn:microsoft.com/office/officeart/2016/7/layout/VerticalDownArrowProcess"/>
    <dgm:cxn modelId="{7FA25C2B-9340-41A1-9C7E-62774D5D714D}" type="presParOf" srcId="{040989ED-F440-4CFC-98F7-0B786CBECFE0}" destId="{C1CF77D4-FABB-42A8-AB85-02CEA4F05B25}" srcOrd="2" destOrd="0" presId="urn:microsoft.com/office/officeart/2016/7/layout/VerticalDownArrowProcess"/>
    <dgm:cxn modelId="{C8C682C5-8BD2-4EFA-93B9-DBFEA9425F12}" type="presParOf" srcId="{C1CF77D4-FABB-42A8-AB85-02CEA4F05B25}" destId="{C1215BFA-D515-4BBB-96F5-A68F48109547}" srcOrd="0" destOrd="0" presId="urn:microsoft.com/office/officeart/2016/7/layout/VerticalDownArrowProcess"/>
    <dgm:cxn modelId="{912460B4-CA4C-4F97-97A6-3E8C7FF3F67C}" type="presParOf" srcId="{C1CF77D4-FABB-42A8-AB85-02CEA4F05B25}" destId="{36B77010-18C3-4A61-9972-1E5984CF41A6}" srcOrd="1" destOrd="0" presId="urn:microsoft.com/office/officeart/2016/7/layout/VerticalDownArrowProcess"/>
    <dgm:cxn modelId="{0B36B8B3-C843-4F1B-9778-80F48ADA71F6}" type="presParOf" srcId="{C1CF77D4-FABB-42A8-AB85-02CEA4F05B25}" destId="{C1B40647-8F1C-4FCC-9FF4-C89EFAFEAD8E}" srcOrd="2" destOrd="0" presId="urn:microsoft.com/office/officeart/2016/7/layout/VerticalDownArrowProcess"/>
    <dgm:cxn modelId="{D7A3BBB5-41D2-4762-A2C9-7BA743901D00}" type="presParOf" srcId="{040989ED-F440-4CFC-98F7-0B786CBECFE0}" destId="{72470D6A-AA28-4414-9F25-6EE30A7E0526}" srcOrd="3" destOrd="0" presId="urn:microsoft.com/office/officeart/2016/7/layout/VerticalDownArrowProcess"/>
    <dgm:cxn modelId="{C10117A1-D457-459B-AD65-8E12BD97F550}" type="presParOf" srcId="{040989ED-F440-4CFC-98F7-0B786CBECFE0}" destId="{0C3C97C1-52F9-47C0-AB3E-5B38CF1201E0}" srcOrd="4" destOrd="0" presId="urn:microsoft.com/office/officeart/2016/7/layout/VerticalDownArrowProcess"/>
    <dgm:cxn modelId="{5675B401-FC12-4395-8631-A01E2E50C88F}" type="presParOf" srcId="{0C3C97C1-52F9-47C0-AB3E-5B38CF1201E0}" destId="{34BA5315-A898-4CCF-8C47-145854D41A13}" srcOrd="0" destOrd="0" presId="urn:microsoft.com/office/officeart/2016/7/layout/VerticalDownArrowProcess"/>
    <dgm:cxn modelId="{F8FB375F-FCC4-41BA-B1E8-B3EA3B6FA72F}" type="presParOf" srcId="{0C3C97C1-52F9-47C0-AB3E-5B38CF1201E0}" destId="{3E7076F2-6541-4C27-8EF7-AAB5C66E9D29}" srcOrd="1" destOrd="0" presId="urn:microsoft.com/office/officeart/2016/7/layout/VerticalDownArrowProcess"/>
    <dgm:cxn modelId="{EBC238F4-F8AE-4A55-9C10-2827E8482353}" type="presParOf" srcId="{0C3C97C1-52F9-47C0-AB3E-5B38CF1201E0}" destId="{1E3332C7-3454-49E5-8062-E9FCF1429550}" srcOrd="2" destOrd="0" presId="urn:microsoft.com/office/officeart/2016/7/layout/VerticalDownArrowProcess"/>
    <dgm:cxn modelId="{6A439F0E-1F5B-4412-9441-28118DBA3373}" type="presParOf" srcId="{040989ED-F440-4CFC-98F7-0B786CBECFE0}" destId="{BB6D04CF-E722-4F57-B78B-6DCEC7AF748F}" srcOrd="5" destOrd="0" presId="urn:microsoft.com/office/officeart/2016/7/layout/VerticalDownArrowProcess"/>
    <dgm:cxn modelId="{ED5C80D3-AD8D-4FB2-99A7-D32DA229B136}" type="presParOf" srcId="{040989ED-F440-4CFC-98F7-0B786CBECFE0}" destId="{05CA835B-3637-4B2B-81BA-0F77369CBFC9}" srcOrd="6" destOrd="0" presId="urn:microsoft.com/office/officeart/2016/7/layout/VerticalDownArrowProcess"/>
    <dgm:cxn modelId="{513D5C43-80D7-4803-BC23-A4B5469883E1}" type="presParOf" srcId="{05CA835B-3637-4B2B-81BA-0F77369CBFC9}" destId="{02D258A8-E0AD-4405-BCF2-B860C41A5C4F}" srcOrd="0" destOrd="0" presId="urn:microsoft.com/office/officeart/2016/7/layout/VerticalDownArrowProcess"/>
    <dgm:cxn modelId="{B9BEF475-EE7C-48F8-8394-F38E10D70930}" type="presParOf" srcId="{05CA835B-3637-4B2B-81BA-0F77369CBFC9}" destId="{7CFD9585-ED8D-403A-B62A-55C45E22633A}" srcOrd="1" destOrd="0" presId="urn:microsoft.com/office/officeart/2016/7/layout/VerticalDownArrowProcess"/>
    <dgm:cxn modelId="{3A09C4B4-9360-4AF0-8089-4B9365B7D41D}" type="presParOf" srcId="{05CA835B-3637-4B2B-81BA-0F77369CBFC9}" destId="{3E53B277-4B78-467F-A46A-3E2B82CE4BDD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30C3D-673D-457A-AFF4-F927AE50EBB5}">
      <dsp:nvSpPr>
        <dsp:cNvPr id="0" name=""/>
        <dsp:cNvSpPr/>
      </dsp:nvSpPr>
      <dsp:spPr>
        <a:xfrm>
          <a:off x="276718" y="43630"/>
          <a:ext cx="1369144" cy="13691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328331-8F57-4C80-9D17-A7B0F249FFA9}">
      <dsp:nvSpPr>
        <dsp:cNvPr id="0" name=""/>
        <dsp:cNvSpPr/>
      </dsp:nvSpPr>
      <dsp:spPr>
        <a:xfrm>
          <a:off x="564238" y="331150"/>
          <a:ext cx="794104" cy="794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159FF3-248B-43B1-85B6-1CBCB8C32D4D}">
      <dsp:nvSpPr>
        <dsp:cNvPr id="0" name=""/>
        <dsp:cNvSpPr/>
      </dsp:nvSpPr>
      <dsp:spPr>
        <a:xfrm>
          <a:off x="1939251" y="43630"/>
          <a:ext cx="3227270" cy="1369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LoRaWAN is a point-to-multipoint networking protocol that uses Semtech’s LoRa modulation scheme which is designed for long range, low power wide area networks with low cost, mobility, security and bidirectional communication.</a:t>
          </a:r>
          <a:endParaRPr lang="en-US" sz="1300" kern="1200"/>
        </a:p>
      </dsp:txBody>
      <dsp:txXfrm>
        <a:off x="1939251" y="43630"/>
        <a:ext cx="3227270" cy="1369144"/>
      </dsp:txXfrm>
    </dsp:sp>
    <dsp:sp modelId="{E8498A3A-03EF-4FED-A7F3-F38BCF59E833}">
      <dsp:nvSpPr>
        <dsp:cNvPr id="0" name=""/>
        <dsp:cNvSpPr/>
      </dsp:nvSpPr>
      <dsp:spPr>
        <a:xfrm>
          <a:off x="5728848" y="43630"/>
          <a:ext cx="1369144" cy="13691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5C8905-D516-4162-8DD2-9C49304835E3}">
      <dsp:nvSpPr>
        <dsp:cNvPr id="0" name=""/>
        <dsp:cNvSpPr/>
      </dsp:nvSpPr>
      <dsp:spPr>
        <a:xfrm>
          <a:off x="6016369" y="331150"/>
          <a:ext cx="794104" cy="794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8B5CCA-10C7-423A-ACA5-DFD66A0F79D1}">
      <dsp:nvSpPr>
        <dsp:cNvPr id="0" name=""/>
        <dsp:cNvSpPr/>
      </dsp:nvSpPr>
      <dsp:spPr>
        <a:xfrm>
          <a:off x="7391381" y="43630"/>
          <a:ext cx="3227270" cy="1369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 err="1"/>
            <a:t>LoRaWAN</a:t>
          </a:r>
          <a:r>
            <a:rPr lang="en-US" sz="1300" b="0" i="0" kern="1200" dirty="0"/>
            <a:t> has three classes that operate simultaneously. Each differs from the other by the amount of power its operation requires.</a:t>
          </a:r>
          <a:endParaRPr lang="en-US" sz="1300" kern="1200" dirty="0"/>
        </a:p>
      </dsp:txBody>
      <dsp:txXfrm>
        <a:off x="7391381" y="43630"/>
        <a:ext cx="3227270" cy="1369144"/>
      </dsp:txXfrm>
    </dsp:sp>
    <dsp:sp modelId="{8B87EF94-2FFB-4CD7-BFC9-5D7BE38FD5E4}">
      <dsp:nvSpPr>
        <dsp:cNvPr id="0" name=""/>
        <dsp:cNvSpPr/>
      </dsp:nvSpPr>
      <dsp:spPr>
        <a:xfrm>
          <a:off x="276718" y="1991502"/>
          <a:ext cx="1369144" cy="13691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99D5EB-2C2D-4669-8F1F-CA057FD57A2F}">
      <dsp:nvSpPr>
        <dsp:cNvPr id="0" name=""/>
        <dsp:cNvSpPr/>
      </dsp:nvSpPr>
      <dsp:spPr>
        <a:xfrm>
          <a:off x="564238" y="2279022"/>
          <a:ext cx="794104" cy="794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B06DD8-23D5-46F4-A392-EB686171558B}">
      <dsp:nvSpPr>
        <dsp:cNvPr id="0" name=""/>
        <dsp:cNvSpPr/>
      </dsp:nvSpPr>
      <dsp:spPr>
        <a:xfrm>
          <a:off x="1939251" y="1991502"/>
          <a:ext cx="3227270" cy="1369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LoRa works by moving an RF tone around over time in a very linear way.</a:t>
          </a:r>
          <a:endParaRPr lang="en-US" sz="1300" kern="1200"/>
        </a:p>
      </dsp:txBody>
      <dsp:txXfrm>
        <a:off x="1939251" y="1991502"/>
        <a:ext cx="3227270" cy="1369144"/>
      </dsp:txXfrm>
    </dsp:sp>
    <dsp:sp modelId="{31CB3170-253F-4E37-BA64-1F105F2DACBB}">
      <dsp:nvSpPr>
        <dsp:cNvPr id="0" name=""/>
        <dsp:cNvSpPr/>
      </dsp:nvSpPr>
      <dsp:spPr>
        <a:xfrm>
          <a:off x="5728848" y="1991502"/>
          <a:ext cx="1369144" cy="13691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ADFA30-A5A1-4641-94C4-7B5514B42D69}">
      <dsp:nvSpPr>
        <dsp:cNvPr id="0" name=""/>
        <dsp:cNvSpPr/>
      </dsp:nvSpPr>
      <dsp:spPr>
        <a:xfrm>
          <a:off x="6016369" y="2279022"/>
          <a:ext cx="794104" cy="7941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F68E1-DCCC-41CD-B8AE-1BDB26AAC223}">
      <dsp:nvSpPr>
        <dsp:cNvPr id="0" name=""/>
        <dsp:cNvSpPr/>
      </dsp:nvSpPr>
      <dsp:spPr>
        <a:xfrm>
          <a:off x="7391381" y="1991502"/>
          <a:ext cx="3227270" cy="1369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LoRa transmissions work by chirping, breaking the chips in different places in terms of time and frequency in order to encode a symbol.</a:t>
          </a:r>
          <a:endParaRPr lang="en-US" sz="1300" kern="1200"/>
        </a:p>
      </dsp:txBody>
      <dsp:txXfrm>
        <a:off x="7391381" y="1991502"/>
        <a:ext cx="3227270" cy="13691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170E5-5208-449B-8852-019E2010F217}">
      <dsp:nvSpPr>
        <dsp:cNvPr id="0" name=""/>
        <dsp:cNvSpPr/>
      </dsp:nvSpPr>
      <dsp:spPr>
        <a:xfrm>
          <a:off x="0" y="3441586"/>
          <a:ext cx="6496050" cy="112960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LoRaWAN is the best wireless protocol solution for our task!</a:t>
          </a:r>
        </a:p>
      </dsp:txBody>
      <dsp:txXfrm>
        <a:off x="0" y="3441586"/>
        <a:ext cx="6496050" cy="1129605"/>
      </dsp:txXfrm>
    </dsp:sp>
    <dsp:sp modelId="{F17CEAFF-D337-4F6B-9C07-432E6E77128F}">
      <dsp:nvSpPr>
        <dsp:cNvPr id="0" name=""/>
        <dsp:cNvSpPr/>
      </dsp:nvSpPr>
      <dsp:spPr>
        <a:xfrm rot="10800000">
          <a:off x="0" y="1721197"/>
          <a:ext cx="6496050" cy="1737333"/>
        </a:xfrm>
        <a:prstGeom prst="upArrowCallout">
          <a:avLst/>
        </a:prstGeom>
        <a:gradFill rotWithShape="0">
          <a:gsLst>
            <a:gs pos="0">
              <a:schemeClr val="accent2">
                <a:hueOff val="677407"/>
                <a:satOff val="-3316"/>
                <a:lumOff val="1862"/>
                <a:alphaOff val="0"/>
                <a:tint val="98000"/>
                <a:lumMod val="114000"/>
              </a:schemeClr>
            </a:gs>
            <a:gs pos="100000">
              <a:schemeClr val="accent2">
                <a:hueOff val="677407"/>
                <a:satOff val="-3316"/>
                <a:lumOff val="186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 need a protocol that allows:</a:t>
          </a:r>
        </a:p>
      </dsp:txBody>
      <dsp:txXfrm rot="-10800000">
        <a:off x="0" y="1721197"/>
        <a:ext cx="6496050" cy="609803"/>
      </dsp:txXfrm>
    </dsp:sp>
    <dsp:sp modelId="{3F69EB42-645C-4296-B637-CDB71B0672AB}">
      <dsp:nvSpPr>
        <dsp:cNvPr id="0" name=""/>
        <dsp:cNvSpPr/>
      </dsp:nvSpPr>
      <dsp:spPr>
        <a:xfrm>
          <a:off x="3171" y="2331001"/>
          <a:ext cx="2163235" cy="51946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Long range communication</a:t>
          </a:r>
        </a:p>
      </dsp:txBody>
      <dsp:txXfrm>
        <a:off x="3171" y="2331001"/>
        <a:ext cx="2163235" cy="519462"/>
      </dsp:txXfrm>
    </dsp:sp>
    <dsp:sp modelId="{93A9FC50-1BC4-4792-9630-BB034130E00A}">
      <dsp:nvSpPr>
        <dsp:cNvPr id="0" name=""/>
        <dsp:cNvSpPr/>
      </dsp:nvSpPr>
      <dsp:spPr>
        <a:xfrm>
          <a:off x="2166407" y="2331001"/>
          <a:ext cx="2163235" cy="519462"/>
        </a:xfrm>
        <a:prstGeom prst="rect">
          <a:avLst/>
        </a:prstGeom>
        <a:solidFill>
          <a:schemeClr val="accent2">
            <a:tint val="40000"/>
            <a:alpha val="90000"/>
            <a:hueOff val="814885"/>
            <a:satOff val="-2356"/>
            <a:lumOff val="-5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814885"/>
              <a:satOff val="-2356"/>
              <a:lumOff val="-5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Low power usage</a:t>
          </a:r>
        </a:p>
      </dsp:txBody>
      <dsp:txXfrm>
        <a:off x="2166407" y="2331001"/>
        <a:ext cx="2163235" cy="519462"/>
      </dsp:txXfrm>
    </dsp:sp>
    <dsp:sp modelId="{C97A9DBD-17D1-4AEF-AE0A-E6937BCED889}">
      <dsp:nvSpPr>
        <dsp:cNvPr id="0" name=""/>
        <dsp:cNvSpPr/>
      </dsp:nvSpPr>
      <dsp:spPr>
        <a:xfrm>
          <a:off x="4329642" y="2331001"/>
          <a:ext cx="2163235" cy="519462"/>
        </a:xfrm>
        <a:prstGeom prst="rect">
          <a:avLst/>
        </a:prstGeom>
        <a:solidFill>
          <a:schemeClr val="accent2">
            <a:tint val="40000"/>
            <a:alpha val="90000"/>
            <a:hueOff val="1629769"/>
            <a:satOff val="-4713"/>
            <a:lumOff val="-10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1629769"/>
              <a:satOff val="-4713"/>
              <a:lumOff val="-10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Synchronized for usage with multiple end nodes</a:t>
          </a:r>
        </a:p>
      </dsp:txBody>
      <dsp:txXfrm>
        <a:off x="4329642" y="2331001"/>
        <a:ext cx="2163235" cy="519462"/>
      </dsp:txXfrm>
    </dsp:sp>
    <dsp:sp modelId="{39362DD0-FE87-449A-BC4D-9859704FEC41}">
      <dsp:nvSpPr>
        <dsp:cNvPr id="0" name=""/>
        <dsp:cNvSpPr/>
      </dsp:nvSpPr>
      <dsp:spPr>
        <a:xfrm rot="10800000">
          <a:off x="0" y="808"/>
          <a:ext cx="6496050" cy="1737333"/>
        </a:xfrm>
        <a:prstGeom prst="upArrowCallout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GW is physically connected to the drone, the sensors are scattered across a large polygonal area and the server is offline until the drone returns and unloads the data.</a:t>
          </a:r>
        </a:p>
      </dsp:txBody>
      <dsp:txXfrm rot="10800000">
        <a:off x="0" y="808"/>
        <a:ext cx="6496050" cy="11288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A63437-3D9F-4EAA-89CF-0780E91B960E}">
      <dsp:nvSpPr>
        <dsp:cNvPr id="0" name=""/>
        <dsp:cNvSpPr/>
      </dsp:nvSpPr>
      <dsp:spPr>
        <a:xfrm>
          <a:off x="0" y="3750030"/>
          <a:ext cx="1624012" cy="82041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5500" tIns="142240" rIns="11550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Experiment</a:t>
          </a:r>
        </a:p>
      </dsp:txBody>
      <dsp:txXfrm>
        <a:off x="0" y="3750030"/>
        <a:ext cx="1624012" cy="820415"/>
      </dsp:txXfrm>
    </dsp:sp>
    <dsp:sp modelId="{54671EDF-F5B7-4165-9F12-ABAAC477D490}">
      <dsp:nvSpPr>
        <dsp:cNvPr id="0" name=""/>
        <dsp:cNvSpPr/>
      </dsp:nvSpPr>
      <dsp:spPr>
        <a:xfrm>
          <a:off x="1624012" y="3750030"/>
          <a:ext cx="4872037" cy="82041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8" tIns="152400" rIns="98828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Do live experiments of flying the drone to confirm that said algorithm works and that data from sensors has successfully been gathered.</a:t>
          </a:r>
        </a:p>
      </dsp:txBody>
      <dsp:txXfrm>
        <a:off x="1624012" y="3750030"/>
        <a:ext cx="4872037" cy="820415"/>
      </dsp:txXfrm>
    </dsp:sp>
    <dsp:sp modelId="{36B77010-18C3-4A61-9972-1E5984CF41A6}">
      <dsp:nvSpPr>
        <dsp:cNvPr id="0" name=""/>
        <dsp:cNvSpPr/>
      </dsp:nvSpPr>
      <dsp:spPr>
        <a:xfrm rot="10800000">
          <a:off x="0" y="2500538"/>
          <a:ext cx="1624012" cy="126179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2079079"/>
                <a:satOff val="-1338"/>
                <a:lumOff val="915"/>
                <a:alphaOff val="0"/>
                <a:tint val="98000"/>
                <a:lumMod val="114000"/>
              </a:schemeClr>
            </a:gs>
            <a:gs pos="100000">
              <a:schemeClr val="accent5">
                <a:hueOff val="2079079"/>
                <a:satOff val="-1338"/>
                <a:lumOff val="915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2079079"/>
              <a:satOff val="-1338"/>
              <a:lumOff val="91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5500" tIns="142240" rIns="11550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Create</a:t>
          </a:r>
        </a:p>
      </dsp:txBody>
      <dsp:txXfrm rot="-10800000">
        <a:off x="0" y="2500538"/>
        <a:ext cx="1624012" cy="820168"/>
      </dsp:txXfrm>
    </dsp:sp>
    <dsp:sp modelId="{C1B40647-8F1C-4FCC-9FF4-C89EFAFEAD8E}">
      <dsp:nvSpPr>
        <dsp:cNvPr id="0" name=""/>
        <dsp:cNvSpPr/>
      </dsp:nvSpPr>
      <dsp:spPr>
        <a:xfrm>
          <a:off x="1624012" y="2500538"/>
          <a:ext cx="4872037" cy="820168"/>
        </a:xfrm>
        <a:prstGeom prst="rect">
          <a:avLst/>
        </a:prstGeom>
        <a:solidFill>
          <a:schemeClr val="accent5">
            <a:tint val="40000"/>
            <a:alpha val="90000"/>
            <a:hueOff val="2009672"/>
            <a:satOff val="19"/>
            <a:lumOff val="154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2009672"/>
              <a:satOff val="19"/>
              <a:lumOff val="15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8" tIns="152400" rIns="98828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Create a smart path planning algorithm for the drone to collect data from multiple scattered sensors with different signal radii.</a:t>
          </a:r>
        </a:p>
      </dsp:txBody>
      <dsp:txXfrm>
        <a:off x="1624012" y="2500538"/>
        <a:ext cx="4872037" cy="820168"/>
      </dsp:txXfrm>
    </dsp:sp>
    <dsp:sp modelId="{3E7076F2-6541-4C27-8EF7-AAB5C66E9D29}">
      <dsp:nvSpPr>
        <dsp:cNvPr id="0" name=""/>
        <dsp:cNvSpPr/>
      </dsp:nvSpPr>
      <dsp:spPr>
        <a:xfrm rot="10800000">
          <a:off x="0" y="1251046"/>
          <a:ext cx="1624012" cy="126179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4158159"/>
                <a:satOff val="-2675"/>
                <a:lumOff val="1829"/>
                <a:alphaOff val="0"/>
                <a:tint val="98000"/>
                <a:lumMod val="114000"/>
              </a:schemeClr>
            </a:gs>
            <a:gs pos="100000">
              <a:schemeClr val="accent5">
                <a:hueOff val="4158159"/>
                <a:satOff val="-2675"/>
                <a:lumOff val="1829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4158159"/>
              <a:satOff val="-2675"/>
              <a:lumOff val="182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5500" tIns="142240" rIns="11550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Modify</a:t>
          </a:r>
        </a:p>
      </dsp:txBody>
      <dsp:txXfrm rot="-10800000">
        <a:off x="0" y="1251046"/>
        <a:ext cx="1624012" cy="820168"/>
      </dsp:txXfrm>
    </dsp:sp>
    <dsp:sp modelId="{1E3332C7-3454-49E5-8062-E9FCF1429550}">
      <dsp:nvSpPr>
        <dsp:cNvPr id="0" name=""/>
        <dsp:cNvSpPr/>
      </dsp:nvSpPr>
      <dsp:spPr>
        <a:xfrm>
          <a:off x="1624012" y="1251046"/>
          <a:ext cx="4872037" cy="820168"/>
        </a:xfrm>
        <a:prstGeom prst="rect">
          <a:avLst/>
        </a:prstGeom>
        <a:solidFill>
          <a:schemeClr val="accent5">
            <a:tint val="40000"/>
            <a:alpha val="90000"/>
            <a:hueOff val="4019344"/>
            <a:satOff val="39"/>
            <a:lumOff val="309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4019344"/>
              <a:satOff val="39"/>
              <a:lumOff val="30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8" tIns="152400" rIns="98828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Allow GW to store packets received from sensors and then unload them to server via Ethernet.</a:t>
          </a:r>
        </a:p>
      </dsp:txBody>
      <dsp:txXfrm>
        <a:off x="1624012" y="1251046"/>
        <a:ext cx="4872037" cy="820168"/>
      </dsp:txXfrm>
    </dsp:sp>
    <dsp:sp modelId="{7CFD9585-ED8D-403A-B62A-55C45E22633A}">
      <dsp:nvSpPr>
        <dsp:cNvPr id="0" name=""/>
        <dsp:cNvSpPr/>
      </dsp:nvSpPr>
      <dsp:spPr>
        <a:xfrm rot="10800000">
          <a:off x="0" y="1554"/>
          <a:ext cx="1624012" cy="126179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6237238"/>
                <a:satOff val="-4013"/>
                <a:lumOff val="2744"/>
                <a:alphaOff val="0"/>
                <a:tint val="98000"/>
                <a:lumMod val="114000"/>
              </a:schemeClr>
            </a:gs>
            <a:gs pos="100000">
              <a:schemeClr val="accent5">
                <a:hueOff val="6237238"/>
                <a:satOff val="-4013"/>
                <a:lumOff val="2744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6237238"/>
              <a:satOff val="-4013"/>
              <a:lumOff val="2744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5500" tIns="142240" rIns="11550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Learn</a:t>
          </a:r>
        </a:p>
      </dsp:txBody>
      <dsp:txXfrm rot="-10800000">
        <a:off x="0" y="1554"/>
        <a:ext cx="1624012" cy="820168"/>
      </dsp:txXfrm>
    </dsp:sp>
    <dsp:sp modelId="{3E53B277-4B78-467F-A46A-3E2B82CE4BDD}">
      <dsp:nvSpPr>
        <dsp:cNvPr id="0" name=""/>
        <dsp:cNvSpPr/>
      </dsp:nvSpPr>
      <dsp:spPr>
        <a:xfrm>
          <a:off x="1624012" y="1554"/>
          <a:ext cx="4872037" cy="820168"/>
        </a:xfrm>
        <a:prstGeom prst="rect">
          <a:avLst/>
        </a:prstGeom>
        <a:solidFill>
          <a:schemeClr val="accent5">
            <a:tint val="40000"/>
            <a:alpha val="90000"/>
            <a:hueOff val="6029015"/>
            <a:satOff val="58"/>
            <a:lumOff val="463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6029015"/>
              <a:satOff val="58"/>
              <a:lumOff val="46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8" tIns="152400" rIns="98828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Learn about LoRa and LoRaWAN protocols while getting practical experience in modifying said protocols for our purpose.</a:t>
          </a:r>
        </a:p>
      </dsp:txBody>
      <dsp:txXfrm>
        <a:off x="1624012" y="1554"/>
        <a:ext cx="4872037" cy="8201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en-IL" smtClean="0"/>
              <a:t>08/07/2019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05943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en-IL" smtClean="0"/>
              <a:t>08/07/2019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901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en-IL" smtClean="0"/>
              <a:t>08/07/2019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57105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en-IL" smtClean="0"/>
              <a:t>08/07/2019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en-IL" smtClean="0"/>
              <a:t>‹#›</a:t>
            </a:fld>
            <a:endParaRPr lang="en-I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2679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en-IL" smtClean="0"/>
              <a:t>08/07/2019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66556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en-IL" smtClean="0"/>
              <a:t>08/07/2019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32476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en-IL" smtClean="0"/>
              <a:t>08/07/2019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57432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en-IL" smtClean="0"/>
              <a:t>08/07/2019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7288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en-IL" smtClean="0"/>
              <a:t>08/07/2019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3010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en-IL" smtClean="0"/>
              <a:t>08/07/2019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27884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en-IL" smtClean="0"/>
              <a:t>08/07/2019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27702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en-IL" smtClean="0"/>
              <a:t>08/07/2019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56440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en-IL" smtClean="0"/>
              <a:t>08/07/2019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7889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en-IL" smtClean="0"/>
              <a:t>08/07/2019</a:t>
            </a:fld>
            <a:endParaRPr lang="en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8806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en-IL" smtClean="0"/>
              <a:t>08/07/2019</a:t>
            </a:fld>
            <a:endParaRPr lang="en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26320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en-IL" smtClean="0"/>
              <a:t>08/07/2019</a:t>
            </a:fld>
            <a:endParaRPr lang="en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6515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en-IL" smtClean="0"/>
              <a:t>08/07/2019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83283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EE45EC5-0E34-43B0-AE57-E5EFBB08DE4B}" type="datetimeFigureOut">
              <a:rPr lang="en-IL" smtClean="0"/>
              <a:t>08/07/2019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0F0CF-0A71-460E-B6ED-8A70198C778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77921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47BAF-963C-4F11-9D21-DA1188F342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800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8F96E6-1117-4F29-890A-771B14F333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4" t="15660" r="18520" b="19437"/>
          <a:stretch/>
        </p:blipFill>
        <p:spPr>
          <a:xfrm>
            <a:off x="0" y="1800146"/>
            <a:ext cx="3787031" cy="17948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633AF2-55D2-4341-85CB-3093EF06A57B}"/>
              </a:ext>
            </a:extLst>
          </p:cNvPr>
          <p:cNvSpPr/>
          <p:nvPr/>
        </p:nvSpPr>
        <p:spPr>
          <a:xfrm>
            <a:off x="4034480" y="2505670"/>
            <a:ext cx="68243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Presentation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9EBF66-3B72-43A3-8952-2AC82823776B}"/>
              </a:ext>
            </a:extLst>
          </p:cNvPr>
          <p:cNvSpPr/>
          <p:nvPr/>
        </p:nvSpPr>
        <p:spPr>
          <a:xfrm>
            <a:off x="1574570" y="3905399"/>
            <a:ext cx="904286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cap="none" spc="0" dirty="0">
                <a:ln/>
                <a:solidFill>
                  <a:schemeClr val="accent4"/>
                </a:solidFill>
                <a:effectLst/>
              </a:rPr>
              <a:t>Collecting information from sensors</a:t>
            </a:r>
          </a:p>
          <a:p>
            <a:pPr algn="ctr"/>
            <a:r>
              <a:rPr lang="en-US" sz="4000" b="1" dirty="0">
                <a:ln/>
                <a:solidFill>
                  <a:schemeClr val="accent4"/>
                </a:solidFill>
              </a:rPr>
              <a:t>Using drone and </a:t>
            </a:r>
            <a:r>
              <a:rPr lang="en-US" sz="4000" b="1" dirty="0" err="1">
                <a:ln/>
                <a:solidFill>
                  <a:schemeClr val="accent4"/>
                </a:solidFill>
              </a:rPr>
              <a:t>LoRaWAN</a:t>
            </a:r>
            <a:r>
              <a:rPr lang="en-US" sz="4000" b="1" dirty="0">
                <a:ln/>
                <a:solidFill>
                  <a:schemeClr val="accent4"/>
                </a:solidFill>
              </a:rPr>
              <a:t> protocol</a:t>
            </a:r>
            <a:endParaRPr lang="en-US" sz="40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7298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BEE579-AB35-4F18-BC93-B7ADE2169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Background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24FCA82-25FF-4AA5-AC3D-BA7E9A98F7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325171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756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ADEF5-82BF-45CE-9EB9-90F86D1A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</a:rPr>
              <a:t>Motivation</a:t>
            </a:r>
            <a:endParaRPr lang="en-IL" sz="3200">
              <a:solidFill>
                <a:srgbClr val="F2F2F2"/>
              </a:solidFill>
            </a:endParaRPr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E883DA-4980-409D-A4BD-DCEAB021DE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99287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9921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B9EBC-5297-4EEE-B121-E17DAFDFF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High level</a:t>
            </a:r>
            <a:endParaRPr lang="en-IL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6EEC38F-78D1-4C53-804F-E26FA2C68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1498898"/>
            <a:ext cx="2109550" cy="140053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9F3CCD7-95A9-436D-8DC6-4B974CEBDC5E}"/>
              </a:ext>
            </a:extLst>
          </p:cNvPr>
          <p:cNvSpPr txBox="1"/>
          <p:nvPr/>
        </p:nvSpPr>
        <p:spPr>
          <a:xfrm>
            <a:off x="843387" y="2971320"/>
            <a:ext cx="175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Path Planning</a:t>
            </a:r>
            <a:endParaRPr lang="en-IL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DE04750-B756-42C0-8FF7-27D9529E772F}"/>
              </a:ext>
            </a:extLst>
          </p:cNvPr>
          <p:cNvSpPr/>
          <p:nvPr/>
        </p:nvSpPr>
        <p:spPr>
          <a:xfrm>
            <a:off x="2948473" y="1987420"/>
            <a:ext cx="1063690" cy="39188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6D3171B-5ABE-48E8-AFA4-7A7173D6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901" y="1498898"/>
            <a:ext cx="2049874" cy="146279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1F9E491-6F5D-4210-BEA0-E928B682C360}"/>
              </a:ext>
            </a:extLst>
          </p:cNvPr>
          <p:cNvSpPr txBox="1"/>
          <p:nvPr/>
        </p:nvSpPr>
        <p:spPr>
          <a:xfrm>
            <a:off x="4345477" y="3036863"/>
            <a:ext cx="196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Mission Planner</a:t>
            </a:r>
            <a:endParaRPr lang="en-IL" dirty="0"/>
          </a:p>
        </p:txBody>
      </p:sp>
      <p:pic>
        <p:nvPicPr>
          <p:cNvPr id="45" name="Picture 44" descr="A picture containing bicycle&#10;&#10;Description automatically generated">
            <a:extLst>
              <a:ext uri="{FF2B5EF4-FFF2-40B4-BE49-F238E27FC236}">
                <a16:creationId xmlns:a16="http://schemas.microsoft.com/office/drawing/2014/main" id="{19317995-8AB4-469A-A220-81F7EBE11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014" y="1197830"/>
            <a:ext cx="2753245" cy="2064934"/>
          </a:xfrm>
          <a:prstGeom prst="rect">
            <a:avLst/>
          </a:prstGeom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id="{D04DDAE1-5B30-4571-A65A-F33DCD47ED3F}"/>
              </a:ext>
            </a:extLst>
          </p:cNvPr>
          <p:cNvSpPr/>
          <p:nvPr/>
        </p:nvSpPr>
        <p:spPr>
          <a:xfrm>
            <a:off x="6476462" y="2015586"/>
            <a:ext cx="1063690" cy="39188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A3FECC-7E7C-45CF-B131-CC33A6A41114}"/>
              </a:ext>
            </a:extLst>
          </p:cNvPr>
          <p:cNvSpPr txBox="1"/>
          <p:nvPr/>
        </p:nvSpPr>
        <p:spPr>
          <a:xfrm>
            <a:off x="8603961" y="3036863"/>
            <a:ext cx="196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Drone</a:t>
            </a:r>
            <a:endParaRPr lang="en-IL" dirty="0"/>
          </a:p>
        </p:txBody>
      </p:sp>
      <p:pic>
        <p:nvPicPr>
          <p:cNvPr id="48" name="Picture 2" descr="https://scontent-frx5-1.xx.fbcdn.net/v/t1.15752-9/61570889_299716970971728_7531217697472774144_n.png?_nc_cat=109&amp;_nc_ht=scontent-frx5-1.xx&amp;oh=061a533668144beb79252d85487411f3&amp;oe=5D965D5E">
            <a:extLst>
              <a:ext uri="{FF2B5EF4-FFF2-40B4-BE49-F238E27FC236}">
                <a16:creationId xmlns:a16="http://schemas.microsoft.com/office/drawing/2014/main" id="{47A81EEE-96F8-4CF7-B997-CDCFC9A07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96" y="3816988"/>
            <a:ext cx="2200931" cy="299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CA2E6191-FEE8-4843-8DAB-BE6F7F67DE10}"/>
              </a:ext>
            </a:extLst>
          </p:cNvPr>
          <p:cNvSpPr/>
          <p:nvPr/>
        </p:nvSpPr>
        <p:spPr>
          <a:xfrm rot="8050843">
            <a:off x="7423010" y="3584789"/>
            <a:ext cx="1063690" cy="39188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EEFE5090-698B-45FA-A009-FDFE0A9680A8}"/>
              </a:ext>
            </a:extLst>
          </p:cNvPr>
          <p:cNvSpPr/>
          <p:nvPr/>
        </p:nvSpPr>
        <p:spPr>
          <a:xfrm>
            <a:off x="7443679" y="5142679"/>
            <a:ext cx="1273031" cy="517491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54" name="Picture 53" descr="A circuit board&#10;&#10;Description automatically generated">
            <a:extLst>
              <a:ext uri="{FF2B5EF4-FFF2-40B4-BE49-F238E27FC236}">
                <a16:creationId xmlns:a16="http://schemas.microsoft.com/office/drawing/2014/main" id="{E8E3CBB2-298D-4D4A-89A1-E54A1AEC2C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956" y="4446379"/>
            <a:ext cx="1459308" cy="768837"/>
          </a:xfrm>
          <a:prstGeom prst="rect">
            <a:avLst/>
          </a:prstGeom>
        </p:spPr>
      </p:pic>
      <p:pic>
        <p:nvPicPr>
          <p:cNvPr id="55" name="Picture 54" descr="A circuit board&#10;&#10;Description automatically generated">
            <a:extLst>
              <a:ext uri="{FF2B5EF4-FFF2-40B4-BE49-F238E27FC236}">
                <a16:creationId xmlns:a16="http://schemas.microsoft.com/office/drawing/2014/main" id="{E7E3F136-C854-487E-B24B-933D1EC5FE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264" y="4446379"/>
            <a:ext cx="1459308" cy="768837"/>
          </a:xfrm>
          <a:prstGeom prst="rect">
            <a:avLst/>
          </a:prstGeom>
        </p:spPr>
      </p:pic>
      <p:pic>
        <p:nvPicPr>
          <p:cNvPr id="56" name="Picture 55" descr="A circuit board&#10;&#10;Description automatically generated">
            <a:extLst>
              <a:ext uri="{FF2B5EF4-FFF2-40B4-BE49-F238E27FC236}">
                <a16:creationId xmlns:a16="http://schemas.microsoft.com/office/drawing/2014/main" id="{A64D1AC7-A09F-483D-9225-669584C73C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444" y="5215216"/>
            <a:ext cx="1459308" cy="768837"/>
          </a:xfrm>
          <a:prstGeom prst="rect">
            <a:avLst/>
          </a:prstGeom>
        </p:spPr>
      </p:pic>
      <p:pic>
        <p:nvPicPr>
          <p:cNvPr id="57" name="Picture 56" descr="A circuit board&#10;&#10;Description automatically generated">
            <a:extLst>
              <a:ext uri="{FF2B5EF4-FFF2-40B4-BE49-F238E27FC236}">
                <a16:creationId xmlns:a16="http://schemas.microsoft.com/office/drawing/2014/main" id="{E9958A9E-B042-47A0-A542-E1E45C5988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752" y="5215216"/>
            <a:ext cx="1459308" cy="768837"/>
          </a:xfrm>
          <a:prstGeom prst="rect">
            <a:avLst/>
          </a:prstGeom>
        </p:spPr>
      </p:pic>
      <p:pic>
        <p:nvPicPr>
          <p:cNvPr id="60" name="Picture 59" descr="A close up of a computer&#10;&#10;Description automatically generated">
            <a:extLst>
              <a:ext uri="{FF2B5EF4-FFF2-40B4-BE49-F238E27FC236}">
                <a16:creationId xmlns:a16="http://schemas.microsoft.com/office/drawing/2014/main" id="{4B3EFFA9-7765-4725-98CA-5342860226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054" y="4681702"/>
            <a:ext cx="2461282" cy="1354800"/>
          </a:xfrm>
          <a:prstGeom prst="rect">
            <a:avLst/>
          </a:prstGeom>
        </p:spPr>
      </p:pic>
      <p:sp>
        <p:nvSpPr>
          <p:cNvPr id="61" name="Arrow: Right 60">
            <a:extLst>
              <a:ext uri="{FF2B5EF4-FFF2-40B4-BE49-F238E27FC236}">
                <a16:creationId xmlns:a16="http://schemas.microsoft.com/office/drawing/2014/main" id="{A92D575E-BD04-4C35-BA3B-1523D45770F2}"/>
              </a:ext>
            </a:extLst>
          </p:cNvPr>
          <p:cNvSpPr/>
          <p:nvPr/>
        </p:nvSpPr>
        <p:spPr>
          <a:xfrm rot="10800000">
            <a:off x="4236213" y="5314407"/>
            <a:ext cx="1063690" cy="39188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89E9217A-915D-4C5C-834D-F2FE4F966D44}"/>
              </a:ext>
            </a:extLst>
          </p:cNvPr>
          <p:cNvSpPr/>
          <p:nvPr/>
        </p:nvSpPr>
        <p:spPr>
          <a:xfrm rot="14089095">
            <a:off x="1580231" y="3959701"/>
            <a:ext cx="1063690" cy="39188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2DF7C7F-2290-45A7-802A-2D40A425D298}"/>
              </a:ext>
            </a:extLst>
          </p:cNvPr>
          <p:cNvSpPr txBox="1"/>
          <p:nvPr/>
        </p:nvSpPr>
        <p:spPr>
          <a:xfrm>
            <a:off x="9266517" y="6007148"/>
            <a:ext cx="236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LoRaWAN</a:t>
            </a:r>
            <a:r>
              <a:rPr lang="en-US" dirty="0"/>
              <a:t> Sensors</a:t>
            </a:r>
            <a:endParaRPr lang="en-IL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4E6374-8455-436D-A866-A8203E44786E}"/>
              </a:ext>
            </a:extLst>
          </p:cNvPr>
          <p:cNvSpPr txBox="1"/>
          <p:nvPr/>
        </p:nvSpPr>
        <p:spPr>
          <a:xfrm>
            <a:off x="5455592" y="6007148"/>
            <a:ext cx="196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LoRaWAN</a:t>
            </a:r>
            <a:r>
              <a:rPr lang="en-US" dirty="0"/>
              <a:t> GW</a:t>
            </a:r>
            <a:endParaRPr lang="en-IL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BD3BDD1-52A1-4B63-9D99-723DF55C3A2C}"/>
              </a:ext>
            </a:extLst>
          </p:cNvPr>
          <p:cNvSpPr txBox="1"/>
          <p:nvPr/>
        </p:nvSpPr>
        <p:spPr>
          <a:xfrm>
            <a:off x="1950184" y="5984053"/>
            <a:ext cx="237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LoRaWAN</a:t>
            </a:r>
            <a:r>
              <a:rPr lang="en-US" dirty="0"/>
              <a:t> Server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10710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E25AD-1AAA-409A-904B-7C139CD95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2F2F2"/>
                </a:solidFill>
              </a:rPr>
              <a:t>Project Targets &amp; Solution</a:t>
            </a:r>
            <a:endParaRPr lang="en-IL" sz="3200" dirty="0">
              <a:solidFill>
                <a:srgbClr val="F2F2F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36B561-0D81-49E8-9C35-F25AF8ED8B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309985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3159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2A9ABA3-4638-4EE6-9FFD-E7965000A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CAD3F096-96F8-44BB-941A-E3FE62E5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6699D-6DB0-4F23-8886-4A8FE81D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en-US" dirty="0"/>
              <a:t>Solution – Path Planning (1)</a:t>
            </a:r>
            <a:endParaRPr lang="en-IL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B56917-5A54-4435-BFBC-928574071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55" y="3117411"/>
            <a:ext cx="2665646" cy="613262"/>
          </a:xfrm>
          <a:prstGeom prst="rect">
            <a:avLst/>
          </a:prstGeom>
          <a:effectLst/>
        </p:spPr>
      </p:pic>
      <p:pic>
        <p:nvPicPr>
          <p:cNvPr id="7" name="Picture 6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08EE8E23-4068-49D5-BC1E-2767E5666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269" y="3023457"/>
            <a:ext cx="2627842" cy="801596"/>
          </a:xfrm>
          <a:prstGeom prst="rect">
            <a:avLst/>
          </a:prstGeom>
          <a:effectLst/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24E8C2-B229-4379-9F7C-09B624D0C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55" y="5040687"/>
            <a:ext cx="2665646" cy="587701"/>
          </a:xfrm>
          <a:prstGeom prst="rect">
            <a:avLst/>
          </a:prstGeom>
          <a:effectLst/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A8E2E2A-CD97-4C9C-9FFB-3F1061550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7269" y="4681341"/>
            <a:ext cx="2627842" cy="1291136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FC40-266F-4C80-8622-313F5D46D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526" y="2548281"/>
            <a:ext cx="5114093" cy="365438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Path planning algorithm receives an input of: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Start point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Sensor points and their metadata (signal radii, SNR and ID)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Obstacle bboxes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External config file</a:t>
            </a:r>
          </a:p>
          <a:p>
            <a:pPr marL="457200" lvl="1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984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0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2D6D6-B5ED-409D-87EE-A4A0F4CC0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84" y="443576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Solution – Path Planning (2)</a:t>
            </a:r>
            <a:endParaRPr lang="en-IL" dirty="0">
              <a:solidFill>
                <a:srgbClr val="EBEBEB"/>
              </a:solidFill>
            </a:endParaRPr>
          </a:p>
        </p:txBody>
      </p:sp>
      <p:sp useBgFill="1">
        <p:nvSpPr>
          <p:cNvPr id="32" name="Freeform: Shape 26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B5C8D-9F2F-40D4-BA9B-D09DC5B49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84" y="2566624"/>
            <a:ext cx="5451627" cy="3625332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F60A1-9A14-495A-97CC-B3A235818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/>
              <a:t>Using Python we generate a .waypoint file to be read and processed by mission planner</a:t>
            </a:r>
          </a:p>
          <a:p>
            <a:r>
              <a:rPr lang="en-US"/>
              <a:t>Using Python and JavaScript we generate an animated simulation of the path of the drone in 2d.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63970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35859-5684-437B-A6D5-B9B656F48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Path Planning Simulation</a:t>
            </a:r>
            <a:endParaRPr lang="en-IL" dirty="0"/>
          </a:p>
        </p:txBody>
      </p:sp>
      <p:pic>
        <p:nvPicPr>
          <p:cNvPr id="4" name="2019-06-24 21-13-26(1)-Segment 1">
            <a:hlinkClick r:id="" action="ppaction://media"/>
            <a:extLst>
              <a:ext uri="{FF2B5EF4-FFF2-40B4-BE49-F238E27FC236}">
                <a16:creationId xmlns:a16="http://schemas.microsoft.com/office/drawing/2014/main" id="{DC4FDAD0-B598-4120-9E3B-79E26E44AF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0276" y="1322265"/>
            <a:ext cx="8753232" cy="49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7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357</Words>
  <Application>Microsoft Office PowerPoint</Application>
  <PresentationFormat>Widescreen</PresentationFormat>
  <Paragraphs>41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PowerPoint Presentation</vt:lpstr>
      <vt:lpstr>Background</vt:lpstr>
      <vt:lpstr>Motivation</vt:lpstr>
      <vt:lpstr>Architecture – High level</vt:lpstr>
      <vt:lpstr>Project Targets &amp; Solution</vt:lpstr>
      <vt:lpstr>Solution – Path Planning (1)</vt:lpstr>
      <vt:lpstr>Solution – Path Planning (2)</vt:lpstr>
      <vt:lpstr>Solution – Path Planning Simulation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 Kolchinsky</dc:creator>
  <cp:lastModifiedBy>Max Kolchinsky</cp:lastModifiedBy>
  <cp:revision>2</cp:revision>
  <dcterms:created xsi:type="dcterms:W3CDTF">2019-07-08T20:10:44Z</dcterms:created>
  <dcterms:modified xsi:type="dcterms:W3CDTF">2019-07-08T20:18:58Z</dcterms:modified>
</cp:coreProperties>
</file>